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2"/>
  </p:notesMasterIdLst>
  <p:sldIdLst>
    <p:sldId id="256" r:id="rId2"/>
    <p:sldId id="266" r:id="rId3"/>
    <p:sldId id="444" r:id="rId4"/>
    <p:sldId id="443" r:id="rId5"/>
    <p:sldId id="445" r:id="rId6"/>
    <p:sldId id="446" r:id="rId7"/>
    <p:sldId id="447" r:id="rId8"/>
    <p:sldId id="449" r:id="rId9"/>
    <p:sldId id="448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</p:sldIdLst>
  <p:sldSz cx="9144000" cy="6858000" type="screen4x3"/>
  <p:notesSz cx="7099300" cy="10234613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0278" autoAdjust="0"/>
  </p:normalViewPr>
  <p:slideViewPr>
    <p:cSldViewPr>
      <p:cViewPr varScale="1">
        <p:scale>
          <a:sx n="78" d="100"/>
          <a:sy n="78" d="100"/>
        </p:scale>
        <p:origin x="134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7C09F8-A5F6-4DD1-A1A2-7C2DDDDA9DB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38E74-91C2-43C1-A722-E2F1F6A1C393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F7F5446-8B49-483C-8F9E-52964369C179}" type="datetimeFigureOut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BC6BF6-FA29-4316-9CCC-696ED1D660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5FAA2-53BE-48E2-9955-9C563E8D7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5DC21-0C03-4025-BE3D-7FCD4BAA6F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40A03-A96A-40D4-AB0A-7B4DBE5ED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FCEAFE80-B5C3-4CE0-A758-1DB8B16C7CE5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7E25B88-7712-46B9-8714-8DEFE3FC36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40953BF-FF0E-436C-A721-2BA5B2CCC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20BBDAA-D7E4-4AB2-B267-56DA48E78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6BBCDB-0333-4655-8B5C-734DD2B15818}" type="slidenum">
              <a:rPr lang="et-EE" altLang="et-EE" sz="1300"/>
              <a:pPr eaLnBrk="1" hangingPunct="1">
                <a:spcBef>
                  <a:spcPct val="0"/>
                </a:spcBef>
              </a:pPr>
              <a:t>1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49AA7CE-C94D-496A-BD55-51A5B91AEA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3731881-0A7A-41D7-9E9D-0E66168B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DD7B857-054A-4498-8BB2-7F82ADC3BBFF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75C018-4290-4D58-872E-CA2CDF4F3FD2}" type="slidenum">
              <a:rPr lang="et-EE" altLang="et-EE" sz="1300"/>
              <a:pPr algn="r" eaLnBrk="1" hangingPunct="1">
                <a:spcBef>
                  <a:spcPct val="0"/>
                </a:spcBef>
              </a:pPr>
              <a:t>10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9E76248-5AD7-46BA-94A9-D89CCCCE10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06554AE-18D4-4CF9-BC0B-835FDDF53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242DC8A-05C1-4348-82CF-ADFF9F8F5A19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C2DFC9-819D-4C7B-83BC-AB884064BC93}" type="slidenum">
              <a:rPr lang="et-EE" altLang="et-EE" sz="1300"/>
              <a:pPr algn="r" eaLnBrk="1" hangingPunct="1">
                <a:spcBef>
                  <a:spcPct val="0"/>
                </a:spcBef>
              </a:pPr>
              <a:t>11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E78C92F-353B-48E8-9045-593610E18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93665EF-0101-40DA-AB18-10412694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DC76301-614B-4859-B731-F444AFB29A72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0501FC-F233-43A0-A895-096FFC13AFB1}" type="slidenum">
              <a:rPr lang="et-EE" altLang="et-EE" sz="1300"/>
              <a:pPr algn="r" eaLnBrk="1" hangingPunct="1">
                <a:spcBef>
                  <a:spcPct val="0"/>
                </a:spcBef>
              </a:pPr>
              <a:t>12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668B0D6-F017-446E-A651-0988080DD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6F89B2D-39BE-4B4A-A199-B7FE5919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2047787-CD57-4066-8DA6-C36CCA79CB54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813850-55E1-46A8-881F-E1514E7B7D68}" type="slidenum">
              <a:rPr lang="et-EE" altLang="et-EE" sz="1300"/>
              <a:pPr algn="r" eaLnBrk="1" hangingPunct="1">
                <a:spcBef>
                  <a:spcPct val="0"/>
                </a:spcBef>
              </a:pPr>
              <a:t>13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8A11887-8E86-4026-841C-4E709AAA30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AA741F0-CE47-46CD-8AD3-06E3A7076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2DE7505-8637-4554-AC31-D7BC15C86F59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4E03D7-3D57-4296-BB87-4399F0D05EC6}" type="slidenum">
              <a:rPr lang="et-EE" altLang="et-EE" sz="1300"/>
              <a:pPr algn="r" eaLnBrk="1" hangingPunct="1">
                <a:spcBef>
                  <a:spcPct val="0"/>
                </a:spcBef>
              </a:pPr>
              <a:t>14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2EA4058-06EC-46F3-88B3-0D2DF3835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A724E0A-8C43-4F8C-9AA2-F669CF967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2DD0D7F-7459-4F5A-9D89-B55394095F28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AE66BF-49D0-4876-BE69-F5D4396C0365}" type="slidenum">
              <a:rPr lang="et-EE" altLang="et-EE" sz="1300"/>
              <a:pPr algn="r" eaLnBrk="1" hangingPunct="1">
                <a:spcBef>
                  <a:spcPct val="0"/>
                </a:spcBef>
              </a:pPr>
              <a:t>15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774C701-09E8-46F8-88DC-A0E9D89EAE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3977701-8986-4635-B322-93E6B6D2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DF10DC2-6458-44F7-8A80-B49B00D4DA32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1848B0-56F0-4DF7-8207-9B90A2BD284B}" type="slidenum">
              <a:rPr lang="et-EE" altLang="et-EE" sz="1300"/>
              <a:pPr algn="r" eaLnBrk="1" hangingPunct="1">
                <a:spcBef>
                  <a:spcPct val="0"/>
                </a:spcBef>
              </a:pPr>
              <a:t>16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B2B09C4-5C14-4C48-828F-BEF2CC842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C39BA1F-8722-4A58-BC02-453A2DF6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8C681AC-1F67-47A9-9CBA-F9EB0FB2D446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6A92A4-A156-4CDB-9913-6A8CC143388C}" type="slidenum">
              <a:rPr lang="et-EE" altLang="et-EE" sz="1300"/>
              <a:pPr algn="r" eaLnBrk="1" hangingPunct="1">
                <a:spcBef>
                  <a:spcPct val="0"/>
                </a:spcBef>
              </a:pPr>
              <a:t>17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1B4A80E-57BF-484E-94FD-0FDD42D03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14A395C-6148-47EB-9697-9923B243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74FE516-143B-46CC-B37A-A49330F57969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73D10C-9828-4B15-A7F1-ED61C91531D4}" type="slidenum">
              <a:rPr lang="et-EE" altLang="et-EE" sz="1300"/>
              <a:pPr algn="r" eaLnBrk="1" hangingPunct="1">
                <a:spcBef>
                  <a:spcPct val="0"/>
                </a:spcBef>
              </a:pPr>
              <a:t>18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1FFC473-B8CA-4C7D-BB81-B84171E85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8EA41EE-37CA-4474-B408-CFDFE31FC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41C96FC-EB92-455F-BEB5-0EE2B2CB7FF8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CF3611-F1EC-49A6-BE22-F6912F88730D}" type="slidenum">
              <a:rPr lang="et-EE" altLang="et-EE" sz="1300"/>
              <a:pPr algn="r" eaLnBrk="1" hangingPunct="1">
                <a:spcBef>
                  <a:spcPct val="0"/>
                </a:spcBef>
              </a:pPr>
              <a:t>19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1EF5E56-97FE-41F9-A21E-3C9636902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255774B-9B01-41A2-9C76-9F625BB3D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D399B56-2595-4202-8378-83B5DCE8747A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A63006-072A-4E13-B19F-1B983F7E44CC}" type="slidenum">
              <a:rPr lang="et-EE" altLang="et-EE" sz="1300"/>
              <a:pPr algn="r" eaLnBrk="1" hangingPunct="1">
                <a:spcBef>
                  <a:spcPct val="0"/>
                </a:spcBef>
              </a:pPr>
              <a:t>2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3D1A0E7-8823-4E52-8F80-79243B39B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936A690-CF91-46E0-8F7D-6CAC68796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08F6CBC-F291-47AA-A342-8AC0AC301240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18856D-84E1-4AC4-A3A8-F623EC2CC751}" type="slidenum">
              <a:rPr lang="et-EE" altLang="et-EE" sz="1300"/>
              <a:pPr algn="r" eaLnBrk="1" hangingPunct="1">
                <a:spcBef>
                  <a:spcPct val="0"/>
                </a:spcBef>
              </a:pPr>
              <a:t>20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986007-C178-4236-93E4-DF549C237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D9AD8D0-7F2C-434C-830C-91B0D958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5ECB168-A896-4DAA-98D2-0C032DA02D42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D9E494-DD17-4C75-A7FE-6187EFEE1D6B}" type="slidenum">
              <a:rPr lang="et-EE" altLang="et-EE" sz="1300"/>
              <a:pPr algn="r" eaLnBrk="1" hangingPunct="1">
                <a:spcBef>
                  <a:spcPct val="0"/>
                </a:spcBef>
              </a:pPr>
              <a:t>3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1385383-08AF-4AA5-9998-1D73587FF4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057CAA7-3C6A-4550-89F7-CFB62BE0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716765-A244-47D6-AC81-9D8E8ED14C76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1A1B79-6230-44A0-9A30-3FFE8B77F206}" type="slidenum">
              <a:rPr lang="et-EE" altLang="et-EE" sz="1300"/>
              <a:pPr algn="r" eaLnBrk="1" hangingPunct="1">
                <a:spcBef>
                  <a:spcPct val="0"/>
                </a:spcBef>
              </a:pPr>
              <a:t>4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2CE867E-DDEC-4F1A-AE73-FFA0D01BD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1BF3C6C-99AE-4D3C-AF1B-9714736D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DBE88E5-8DCB-4A06-B16D-1EB8928E9711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2E904B-219E-4DE0-B75D-7586AA909CD8}" type="slidenum">
              <a:rPr lang="et-EE" altLang="et-EE" sz="1300"/>
              <a:pPr algn="r" eaLnBrk="1" hangingPunct="1">
                <a:spcBef>
                  <a:spcPct val="0"/>
                </a:spcBef>
              </a:pPr>
              <a:t>5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E158A02-E32D-4F2F-9B55-6977431F3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3844581-26F8-4738-B2DA-711EC884B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6DA9A79-EEFD-4630-BB19-371E8ADC94EA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D71491-2A49-4B23-9CAC-9C6FDFB843C1}" type="slidenum">
              <a:rPr lang="et-EE" altLang="et-EE" sz="1300"/>
              <a:pPr algn="r" eaLnBrk="1" hangingPunct="1">
                <a:spcBef>
                  <a:spcPct val="0"/>
                </a:spcBef>
              </a:pPr>
              <a:t>6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CCD6A18-4655-4419-AFE3-D8387182E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216B329-9FBA-4C3D-B1C1-9D12B124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45DA349-37FA-4572-8178-9E90BF69A7A5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5398AD-2842-4E86-9D1C-BDAF81AC7637}" type="slidenum">
              <a:rPr lang="et-EE" altLang="et-EE" sz="1300"/>
              <a:pPr algn="r" eaLnBrk="1" hangingPunct="1">
                <a:spcBef>
                  <a:spcPct val="0"/>
                </a:spcBef>
              </a:pPr>
              <a:t>7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3935D9A-37FB-4435-98A2-59D7A45FE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6F5B162-9125-489E-8EE7-7E7D45F8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831D76B-8A4F-4839-B221-C2AFAD61FF06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3DA676-E980-47E6-9964-3A0CD118461C}" type="slidenum">
              <a:rPr lang="et-EE" altLang="et-EE" sz="1300"/>
              <a:pPr algn="r" eaLnBrk="1" hangingPunct="1">
                <a:spcBef>
                  <a:spcPct val="0"/>
                </a:spcBef>
              </a:pPr>
              <a:t>8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E15F931-DBEA-4625-BB7B-0CCE46A97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E581E02-30CF-43CA-9287-DD01318A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F58FA2D-558E-4F97-B32D-6DE1CE1732C2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193D8C-8E9B-4245-BE56-80E9EC58B866}" type="slidenum">
              <a:rPr lang="et-EE" altLang="et-EE" sz="1300"/>
              <a:pPr algn="r" eaLnBrk="1" hangingPunct="1">
                <a:spcBef>
                  <a:spcPct val="0"/>
                </a:spcBef>
              </a:pPr>
              <a:t>9</a:t>
            </a:fld>
            <a:endParaRPr lang="et-EE" altLang="et-E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098C-6025-4480-8794-AE255D47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6F39-EA1A-461E-8EC8-9BFEDEFFB3A0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A4EB-1EC4-49F7-B757-7CA6805A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B449-81C5-4F45-BDA5-2259D746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6A0F6-09AE-4528-ACC0-FBB79A205D9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370462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333B-00C6-443C-AA92-35DAA305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B2EB-232D-475E-9BDC-D8000952B2B9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C634-D83F-4EDA-B066-E2D23F75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8A48-32A2-40C9-8FF6-588042FF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8FA7-C2FB-4A38-AF2C-15545DF2285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842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0D10-95D3-4C05-AB7F-15084565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142B-30D4-4171-88A9-66F100D789B7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D389-04A9-4D66-9C42-FD89DFA6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65689-0341-4BA3-BCF3-7DBD747B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07F9-3339-4344-876C-C829942A5BE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135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E5E18-A0FA-4FC7-8245-D081DB33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DC27-9BD5-4E21-B555-2A1F2048E4F7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ED2E-2879-4116-A667-F111E0C8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56815-F8E7-4304-97D1-C19E85BE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290E-C9A3-448B-B560-55C80A66511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5111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EE35-94D7-4C9E-842E-D1151241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EE7D-3D26-4C84-B59B-162C9A837F6C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1184-8D3F-4883-914E-DA913221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4FE4F-603B-484F-8BDF-7419FDAF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FAEC8-D645-41BF-89DC-EE23A48DBEB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29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688CE8-B314-47C9-987F-C203E440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E9FF-0E15-4CB7-903F-195E1BEB7DD9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9CEBE-89C0-46EA-BCC2-42491276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6DB34-BCC5-4BEE-A78F-0E51D572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72983-A7BA-4378-8D3C-42B736452A3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42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441A80-F043-4659-8D81-3F9BE61B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A613-5989-4F46-9C35-F19C636EE93E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E428C0-A216-4EC1-BF52-D122C29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DDEABA-F095-4E1B-9005-5C88200F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E6CCB-A933-4827-835A-F5156A51087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9227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D2CC76-6FAC-4D61-90EC-609D7BC3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6713-F59B-418C-87C3-9A469BD26FB1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A3873E-AE96-4857-BF35-A86E9F1C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259900-590F-4FC6-81A8-6C37BC1B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B97D-B0A0-4202-ACB5-80D734925E4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1566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ADC181-2A04-45D8-A7C4-37A71951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2124-0E94-4E6D-A9E5-B03FBB33A5A0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08655B-D8F0-49D8-B0C5-F71AEDD9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C0DE07-8607-4C4C-A290-6A398321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96223-FFDB-4346-9ECF-EF48DD0E857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73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3A2997-C579-47F8-ABA2-B15B5533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A74F-E816-4D01-AC38-01D479EA0B3A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200E3-B70B-4B64-BAE0-C6044A92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EFFC8D-4B05-4058-83CF-4105A5A2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0DA8-17E3-435A-91E2-355BD642144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3199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4E1DA1-6489-44F1-BEA7-CFC165EF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7F51-1D85-46C4-A065-72F86C96B50A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01BD7-514C-4272-AD26-54F78287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4CE9C5-AA79-4BA6-99F4-B42621F6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B7220-672F-4B83-8BDF-1E8B1FD72BF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4782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7E7657-88F7-4ED2-BC2C-3BE2281713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t-EE" altLang="et-E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185D8B-87E1-4564-A190-E5485FC5F5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t-EE" alt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3109-6131-4DF5-BB8D-EADFC0BB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1AA76B9-2B51-4C39-8BC2-5EE57F54703C}" type="datetime1">
              <a:rPr lang="et-EE"/>
              <a:pPr>
                <a:defRPr/>
              </a:pPr>
              <a:t>03.02.2019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24B8-5872-4A3B-9D1F-CAF68F92E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CB07-CDE0-449B-97E5-444A3CE11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CD2A25-32BC-47F4-98CD-A7FF5DB61BD7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ACF3C36-FCB7-4512-84B3-6C82866459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995738" y="6492875"/>
            <a:ext cx="2133600" cy="365125"/>
          </a:xfrm>
        </p:spPr>
        <p:txBody>
          <a:bodyPr/>
          <a:lstStyle/>
          <a:p>
            <a:pPr>
              <a:defRPr/>
            </a:pPr>
            <a:fld id="{8A662D4E-4D60-4D96-BC40-2365EF88587B}" type="datetime1">
              <a:rPr lang="et-EE"/>
              <a:pPr>
                <a:defRPr/>
              </a:pPr>
              <a:t>03.02.2019</a:t>
            </a:fld>
            <a:endParaRPr lang="et-EE" dirty="0"/>
          </a:p>
        </p:txBody>
      </p:sp>
      <p:sp>
        <p:nvSpPr>
          <p:cNvPr id="2051" name="Title 1">
            <a:extLst>
              <a:ext uri="{FF2B5EF4-FFF2-40B4-BE49-F238E27FC236}">
                <a16:creationId xmlns:a16="http://schemas.microsoft.com/office/drawing/2014/main" id="{1218B0B1-7F20-4538-B432-E3C55518AE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553" y="0"/>
            <a:ext cx="8604448" cy="1052513"/>
          </a:xfrm>
        </p:spPr>
        <p:txBody>
          <a:bodyPr anchor="b"/>
          <a:lstStyle/>
          <a:p>
            <a:pPr algn="l" eaLnBrk="1" hangingPunct="1"/>
            <a:r>
              <a:rPr lang="et-EE" altLang="et-EE" sz="4100" b="1" u="sng" dirty="0">
                <a:latin typeface="Arial" panose="020B0604020202020204" pitchFamily="34" charset="0"/>
                <a:cs typeface="Arial" panose="020B0604020202020204" pitchFamily="34" charset="0"/>
              </a:rPr>
              <a:t>MASINAELEMENDID - PROJEKT</a:t>
            </a:r>
            <a:endParaRPr lang="et-EE" altLang="et-EE" sz="4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10A03515-1A75-485D-BF76-6E2B976090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5650" y="1341438"/>
            <a:ext cx="8388350" cy="4679950"/>
          </a:xfrm>
        </p:spPr>
        <p:txBody>
          <a:bodyPr tIns="0"/>
          <a:lstStyle/>
          <a:p>
            <a:pPr marL="26988" indent="0" algn="ctr" eaLnBrk="1" hangingPunct="1">
              <a:buFont typeface="Wingdings 2" panose="05020102010507070707" pitchFamily="18" charset="2"/>
              <a:buNone/>
            </a:pPr>
            <a:endParaRPr lang="et-EE" altLang="et-EE" sz="2400" u="sng" dirty="0">
              <a:solidFill>
                <a:srgbClr val="320E04"/>
              </a:solidFill>
            </a:endParaRPr>
          </a:p>
          <a:p>
            <a:pPr marL="26988" indent="0" algn="ctr" eaLnBrk="1" hangingPunct="1">
              <a:buFont typeface="Wingdings 2" panose="05020102010507070707" pitchFamily="18" charset="2"/>
              <a:buNone/>
            </a:pPr>
            <a:endParaRPr lang="et-EE" altLang="et-EE" sz="2400" b="1" u="sng" dirty="0">
              <a:solidFill>
                <a:srgbClr val="320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8" indent="0" algn="ctr" eaLnBrk="1" hangingPunct="1">
              <a:buFont typeface="Wingdings 2" panose="05020102010507070707" pitchFamily="18" charset="2"/>
              <a:buNone/>
            </a:pPr>
            <a:r>
              <a:rPr lang="et-EE" altLang="et-E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Harjutustund</a:t>
            </a:r>
          </a:p>
          <a:p>
            <a:pPr marL="26988" indent="0" algn="ctr" eaLnBrk="1" hangingPunct="1">
              <a:buFont typeface="Wingdings 2" panose="05020102010507070707" pitchFamily="18" charset="2"/>
              <a:buNone/>
            </a:pPr>
            <a:r>
              <a:rPr lang="et-EE" alt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Sidurid</a:t>
            </a:r>
          </a:p>
          <a:p>
            <a:pPr marL="26988" indent="0" eaLnBrk="1" hangingPunct="1">
              <a:buFont typeface="Wingdings 2" panose="05020102010507070707" pitchFamily="18" charset="2"/>
              <a:buNone/>
            </a:pPr>
            <a:endParaRPr lang="et-EE" altLang="et-EE" sz="2800" b="1" dirty="0">
              <a:solidFill>
                <a:srgbClr val="572314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Footer Placeholder 4">
            <a:extLst>
              <a:ext uri="{FF2B5EF4-FFF2-40B4-BE49-F238E27FC236}">
                <a16:creationId xmlns:a16="http://schemas.microsoft.com/office/drawing/2014/main" id="{769970F7-4039-4396-913F-91147CB6F2FB}"/>
              </a:ext>
            </a:extLst>
          </p:cNvPr>
          <p:cNvSpPr txBox="1">
            <a:spLocks noGrp="1"/>
          </p:cNvSpPr>
          <p:nvPr/>
        </p:nvSpPr>
        <p:spPr bwMode="auto">
          <a:xfrm>
            <a:off x="684213" y="6021388"/>
            <a:ext cx="79565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</a:rPr>
              <a:t>	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  <a:r>
              <a:rPr lang="et-EE" altLang="et-EE" sz="1200" b="1" dirty="0">
                <a:solidFill>
                  <a:srgbClr val="FF0000"/>
                </a:solidFill>
              </a:rPr>
              <a:t>		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	</a:t>
            </a:r>
            <a:r>
              <a:rPr lang="et-EE" altLang="et-EE" sz="1200" dirty="0">
                <a:solidFill>
                  <a:srgbClr val="B5A788"/>
                </a:solidFill>
              </a:rPr>
              <a:t>   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Taltech</a:t>
            </a:r>
            <a:r>
              <a:rPr lang="et-EE" altLang="et-EE" sz="1200" dirty="0">
                <a:solidFill>
                  <a:srgbClr val="B5A788"/>
                </a:solidFill>
              </a:rPr>
              <a:t> 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Mehaanika ja tööstustehnika instituut</a:t>
            </a:r>
            <a:r>
              <a:rPr lang="et-EE" altLang="et-EE" sz="1200" b="1" dirty="0">
                <a:solidFill>
                  <a:srgbClr val="FF0000"/>
                </a:solidFill>
              </a:rPr>
              <a:t>		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EC4F8507-7207-4D07-8861-528C5BBC0FB8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1269" name="Rectangle 17">
            <a:extLst>
              <a:ext uri="{FF2B5EF4-FFF2-40B4-BE49-F238E27FC236}">
                <a16:creationId xmlns:a16="http://schemas.microsoft.com/office/drawing/2014/main" id="{4BD0C5E5-4970-47BE-A84D-20FF997D0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494358CB-063C-41CE-9264-1569108D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518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itle 5">
            <a:extLst>
              <a:ext uri="{FF2B5EF4-FFF2-40B4-BE49-F238E27FC236}">
                <a16:creationId xmlns:a16="http://schemas.microsoft.com/office/drawing/2014/main" id="{6EF3523A-D8BB-4B09-8E52-BDCB0B9D0AE5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1273" name="Footer Placeholder 4">
            <a:extLst>
              <a:ext uri="{FF2B5EF4-FFF2-40B4-BE49-F238E27FC236}">
                <a16:creationId xmlns:a16="http://schemas.microsoft.com/office/drawing/2014/main" id="{DBF8CB07-E0EB-4142-973F-D2B15FC03842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25FAC262-9CB4-4C7B-879E-51FC94B96832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76FF6064-8103-437F-A6FD-73040FB5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7">
            <a:extLst>
              <a:ext uri="{FF2B5EF4-FFF2-40B4-BE49-F238E27FC236}">
                <a16:creationId xmlns:a16="http://schemas.microsoft.com/office/drawing/2014/main" id="{342557D3-0931-4C9F-B480-D07010ABE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679033C9-4E6F-413A-86D7-65AB19C2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052513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KOMPENSEERIV SIDUR = sidur, mis lubab võllide pöörlemisel nende omavahelist liikumist ning , sellega leevendabvõllide asendihävetest tingitud piki- ja põikjõudude ning paindemomentide teket</a:t>
            </a:r>
          </a:p>
        </p:txBody>
      </p:sp>
      <p:sp>
        <p:nvSpPr>
          <p:cNvPr id="12295" name="Rectangle 9">
            <a:extLst>
              <a:ext uri="{FF2B5EF4-FFF2-40B4-BE49-F238E27FC236}">
                <a16:creationId xmlns:a16="http://schemas.microsoft.com/office/drawing/2014/main" id="{3DAF3079-3E78-4151-92EC-31D6FC96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36838"/>
            <a:ext cx="727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KOMPENSEERIVATE sidurite põhifunktsioon = leevendada võllide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asendihävetest tingitud lisakoormusi</a:t>
            </a:r>
          </a:p>
        </p:txBody>
      </p:sp>
      <p:pic>
        <p:nvPicPr>
          <p:cNvPr id="12296" name="Picture 10">
            <a:extLst>
              <a:ext uri="{FF2B5EF4-FFF2-40B4-BE49-F238E27FC236}">
                <a16:creationId xmlns:a16="http://schemas.microsoft.com/office/drawing/2014/main" id="{9BBCDF89-7B11-4EF3-9896-97F8F213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750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>
            <a:extLst>
              <a:ext uri="{FF2B5EF4-FFF2-40B4-BE49-F238E27FC236}">
                <a16:creationId xmlns:a16="http://schemas.microsoft.com/office/drawing/2014/main" id="{A7E1D755-D7C2-4921-B857-86737D50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41888"/>
            <a:ext cx="7286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itle 5">
            <a:extLst>
              <a:ext uri="{FF2B5EF4-FFF2-40B4-BE49-F238E27FC236}">
                <a16:creationId xmlns:a16="http://schemas.microsoft.com/office/drawing/2014/main" id="{8BEC1FBC-149D-4CFE-B36F-E318EED2C6A7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2300" name="Footer Placeholder 4">
            <a:extLst>
              <a:ext uri="{FF2B5EF4-FFF2-40B4-BE49-F238E27FC236}">
                <a16:creationId xmlns:a16="http://schemas.microsoft.com/office/drawing/2014/main" id="{65FF2652-6C2C-4F44-8FCD-9547B9D55106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F19B8505-F398-41DF-A06F-789335202242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3317" name="Rectangle 17">
            <a:extLst>
              <a:ext uri="{FF2B5EF4-FFF2-40B4-BE49-F238E27FC236}">
                <a16:creationId xmlns:a16="http://schemas.microsoft.com/office/drawing/2014/main" id="{E8DF5AA6-AD6A-40A9-8337-1FAD26E5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3318" name="Picture 11">
            <a:extLst>
              <a:ext uri="{FF2B5EF4-FFF2-40B4-BE49-F238E27FC236}">
                <a16:creationId xmlns:a16="http://schemas.microsoft.com/office/drawing/2014/main" id="{AAEDED0F-5A7D-48F1-ACAF-F1851715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734536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itle 5">
            <a:extLst>
              <a:ext uri="{FF2B5EF4-FFF2-40B4-BE49-F238E27FC236}">
                <a16:creationId xmlns:a16="http://schemas.microsoft.com/office/drawing/2014/main" id="{64FE5B22-10F0-4140-A704-3994DEBCD408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3321" name="Footer Placeholder 4">
            <a:extLst>
              <a:ext uri="{FF2B5EF4-FFF2-40B4-BE49-F238E27FC236}">
                <a16:creationId xmlns:a16="http://schemas.microsoft.com/office/drawing/2014/main" id="{8C76A4A8-7D0E-47BB-B934-8B9A26C9250F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E502999C-90C7-4B72-A85A-EBE6B60F93A9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4341" name="Rectangle 17">
            <a:extLst>
              <a:ext uri="{FF2B5EF4-FFF2-40B4-BE49-F238E27FC236}">
                <a16:creationId xmlns:a16="http://schemas.microsoft.com/office/drawing/2014/main" id="{91600E17-25C3-4838-9307-1295D0FB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4342" name="Picture 8">
            <a:extLst>
              <a:ext uri="{FF2B5EF4-FFF2-40B4-BE49-F238E27FC236}">
                <a16:creationId xmlns:a16="http://schemas.microsoft.com/office/drawing/2014/main" id="{A9FC9E00-0379-456A-87A5-9FDA3CFF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8050"/>
            <a:ext cx="8639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itle 5">
            <a:extLst>
              <a:ext uri="{FF2B5EF4-FFF2-40B4-BE49-F238E27FC236}">
                <a16:creationId xmlns:a16="http://schemas.microsoft.com/office/drawing/2014/main" id="{C1777506-04AD-46A3-8009-79B8FE43FB49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4345" name="Footer Placeholder 4">
            <a:extLst>
              <a:ext uri="{FF2B5EF4-FFF2-40B4-BE49-F238E27FC236}">
                <a16:creationId xmlns:a16="http://schemas.microsoft.com/office/drawing/2014/main" id="{D1D1CBEF-B4FA-46A4-999E-61A9304D2B4E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A766D575-BDEE-4476-B442-C26482A23A3D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5365" name="Rectangle 17">
            <a:extLst>
              <a:ext uri="{FF2B5EF4-FFF2-40B4-BE49-F238E27FC236}">
                <a16:creationId xmlns:a16="http://schemas.microsoft.com/office/drawing/2014/main" id="{D78C039A-9D7B-40E1-BCB3-0E93E214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5F30B476-DBE2-4116-A87C-36BC6F7F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23900"/>
            <a:ext cx="8667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itle 5">
            <a:extLst>
              <a:ext uri="{FF2B5EF4-FFF2-40B4-BE49-F238E27FC236}">
                <a16:creationId xmlns:a16="http://schemas.microsoft.com/office/drawing/2014/main" id="{25ED62C4-FDF2-49A3-9C62-0E91C6DD695E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5369" name="Footer Placeholder 4">
            <a:extLst>
              <a:ext uri="{FF2B5EF4-FFF2-40B4-BE49-F238E27FC236}">
                <a16:creationId xmlns:a16="http://schemas.microsoft.com/office/drawing/2014/main" id="{C9CF8285-D7E7-45FF-9CD0-E39561E81C5E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202F7F2-447F-4EDB-8BF1-A01D7F00DCD6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6389" name="Rectangle 17">
            <a:extLst>
              <a:ext uri="{FF2B5EF4-FFF2-40B4-BE49-F238E27FC236}">
                <a16:creationId xmlns:a16="http://schemas.microsoft.com/office/drawing/2014/main" id="{1E8FA96D-1847-43B5-839E-EF02A9DA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44D9E0E5-ED73-4AB2-941D-FBC8B24C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534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5">
            <a:extLst>
              <a:ext uri="{FF2B5EF4-FFF2-40B4-BE49-F238E27FC236}">
                <a16:creationId xmlns:a16="http://schemas.microsoft.com/office/drawing/2014/main" id="{5FC4B561-80CD-4833-B187-996AE93AC634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6393" name="Footer Placeholder 4">
            <a:extLst>
              <a:ext uri="{FF2B5EF4-FFF2-40B4-BE49-F238E27FC236}">
                <a16:creationId xmlns:a16="http://schemas.microsoft.com/office/drawing/2014/main" id="{A320B41A-E11A-416A-B5F7-8CC684E02ED1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5696191-69B9-4C06-82B5-DA0567054CB8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7413" name="Rectangle 17">
            <a:extLst>
              <a:ext uri="{FF2B5EF4-FFF2-40B4-BE49-F238E27FC236}">
                <a16:creationId xmlns:a16="http://schemas.microsoft.com/office/drawing/2014/main" id="{2C8185EA-3BDD-4692-9758-9C0DC407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CD31A2D6-45E6-4D96-994F-46F8DF43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0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itle 5">
            <a:extLst>
              <a:ext uri="{FF2B5EF4-FFF2-40B4-BE49-F238E27FC236}">
                <a16:creationId xmlns:a16="http://schemas.microsoft.com/office/drawing/2014/main" id="{58664F7A-3B5B-4EA8-AD8A-8C34FB1F3D16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7417" name="Footer Placeholder 4">
            <a:extLst>
              <a:ext uri="{FF2B5EF4-FFF2-40B4-BE49-F238E27FC236}">
                <a16:creationId xmlns:a16="http://schemas.microsoft.com/office/drawing/2014/main" id="{D309C56E-5311-4F3F-9790-22D68AE586FE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8E5A8B8-EC62-4DCF-9E6E-41BB70E63B85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8437" name="Rectangle 17">
            <a:extLst>
              <a:ext uri="{FF2B5EF4-FFF2-40B4-BE49-F238E27FC236}">
                <a16:creationId xmlns:a16="http://schemas.microsoft.com/office/drawing/2014/main" id="{9626C631-B9FD-4117-930E-8EDD9018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8438" name="Picture 7">
            <a:extLst>
              <a:ext uri="{FF2B5EF4-FFF2-40B4-BE49-F238E27FC236}">
                <a16:creationId xmlns:a16="http://schemas.microsoft.com/office/drawing/2014/main" id="{48F2BE0E-D117-47C0-AC98-520E3286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57238"/>
            <a:ext cx="85153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ooter Placeholder 4">
            <a:extLst>
              <a:ext uri="{FF2B5EF4-FFF2-40B4-BE49-F238E27FC236}">
                <a16:creationId xmlns:a16="http://schemas.microsoft.com/office/drawing/2014/main" id="{97BA3991-77E6-4FCB-8FF5-C9CF651C26CA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ED77FCA-41CC-4936-87B1-E26D2353A11A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9461" name="Rectangle 17">
            <a:extLst>
              <a:ext uri="{FF2B5EF4-FFF2-40B4-BE49-F238E27FC236}">
                <a16:creationId xmlns:a16="http://schemas.microsoft.com/office/drawing/2014/main" id="{931FF3DF-BBE3-4CBC-8359-C1625414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19462" name="Picture 7">
            <a:extLst>
              <a:ext uri="{FF2B5EF4-FFF2-40B4-BE49-F238E27FC236}">
                <a16:creationId xmlns:a16="http://schemas.microsoft.com/office/drawing/2014/main" id="{CDB8BF51-D6A3-4B1D-B9DC-6E3FD1F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153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itle 5">
            <a:extLst>
              <a:ext uri="{FF2B5EF4-FFF2-40B4-BE49-F238E27FC236}">
                <a16:creationId xmlns:a16="http://schemas.microsoft.com/office/drawing/2014/main" id="{AD44AB71-28D7-42FC-BEA8-E1093EBC4E7B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9465" name="Footer Placeholder 4">
            <a:extLst>
              <a:ext uri="{FF2B5EF4-FFF2-40B4-BE49-F238E27FC236}">
                <a16:creationId xmlns:a16="http://schemas.microsoft.com/office/drawing/2014/main" id="{D86F1C73-7FD7-4C9B-87F2-BD48476A062A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7A0BAE4-7E7B-43E1-B7D2-CC016EB28310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0485" name="Rectangle 17">
            <a:extLst>
              <a:ext uri="{FF2B5EF4-FFF2-40B4-BE49-F238E27FC236}">
                <a16:creationId xmlns:a16="http://schemas.microsoft.com/office/drawing/2014/main" id="{F6DC1011-0987-4357-9AFD-DAE40223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8FAB4B05-130F-46DC-AA67-04BF5226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553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itle 5">
            <a:extLst>
              <a:ext uri="{FF2B5EF4-FFF2-40B4-BE49-F238E27FC236}">
                <a16:creationId xmlns:a16="http://schemas.microsoft.com/office/drawing/2014/main" id="{DD767954-32EC-464B-B3DA-50439967F6E7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20489" name="Footer Placeholder 4">
            <a:extLst>
              <a:ext uri="{FF2B5EF4-FFF2-40B4-BE49-F238E27FC236}">
                <a16:creationId xmlns:a16="http://schemas.microsoft.com/office/drawing/2014/main" id="{0A54109E-89A6-4AE5-B063-8666A045C642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>
                <a:solidFill>
                  <a:srgbClr val="B5A788"/>
                </a:solidFill>
                <a:latin typeface="Gill Sans MT" panose="020B0502020104020203" pitchFamily="34" charset="0"/>
              </a:rPr>
              <a:t>A. Sivitski, Masinaelemendid </a:t>
            </a:r>
            <a:r>
              <a:rPr lang="et-EE" altLang="et-EE" sz="1200">
                <a:solidFill>
                  <a:srgbClr val="B5A788"/>
                </a:solidFill>
              </a:rPr>
              <a:t>			TTÜ Mehaanika ja tööstustehnika instituut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A72FF3C-D4E7-4F8B-92BA-860035C1F7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597650"/>
            <a:ext cx="8686800" cy="2603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0003FFA-D480-43F4-AB6C-79B45278F309}" type="datetime1">
              <a:rPr lang="et-EE" altLang="et-EE" smtClean="0">
                <a:solidFill>
                  <a:srgbClr val="898989"/>
                </a:solidFill>
              </a:rPr>
              <a:pPr algn="ctr" eaLnBrk="1" hangingPunct="1"/>
              <a:t>03.02.2019</a:t>
            </a:fld>
            <a:endParaRPr lang="et-EE" altLang="et-EE">
              <a:solidFill>
                <a:srgbClr val="898989"/>
              </a:solidFill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1C5AA9C6-97A8-47D4-87C0-9F1335557E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27088" y="0"/>
            <a:ext cx="8316912" cy="1052513"/>
          </a:xfrm>
        </p:spPr>
        <p:txBody>
          <a:bodyPr anchor="b"/>
          <a:lstStyle/>
          <a:p>
            <a:pPr algn="l" eaLnBrk="1" hangingPunct="1"/>
            <a:r>
              <a:rPr lang="et-EE" altLang="et-EE" sz="4100" b="1" u="sng" dirty="0">
                <a:latin typeface="Arial" panose="020B0604020202020204" pitchFamily="34" charset="0"/>
                <a:cs typeface="Arial" panose="020B0604020202020204" pitchFamily="34" charset="0"/>
              </a:rPr>
              <a:t>MASINAELEMENDID - PROJEKT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47522-FF37-4E9C-A37B-9B5FA37A484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82738" y="1125538"/>
            <a:ext cx="7561262" cy="5256212"/>
          </a:xfrm>
        </p:spPr>
        <p:txBody>
          <a:bodyPr tIns="0" rtlCol="0">
            <a:normAutofit/>
          </a:bodyPr>
          <a:lstStyle/>
          <a:p>
            <a:pPr marL="636588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2400" u="sng" dirty="0">
              <a:solidFill>
                <a:srgbClr val="320E04"/>
              </a:solidFill>
            </a:endParaRPr>
          </a:p>
          <a:p>
            <a:pPr marL="636588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400" b="1" u="sng" dirty="0">
                <a:latin typeface="Arial" pitchFamily="34" charset="0"/>
                <a:cs typeface="Arial" pitchFamily="34" charset="0"/>
              </a:rPr>
              <a:t>Harjutustund</a:t>
            </a:r>
          </a:p>
          <a:p>
            <a:pPr marL="636588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400" b="1" u="sng" dirty="0">
                <a:latin typeface="Arial" pitchFamily="34" charset="0"/>
                <a:cs typeface="Arial" pitchFamily="34" charset="0"/>
              </a:rPr>
              <a:t>Tunni kava</a:t>
            </a:r>
          </a:p>
          <a:p>
            <a:pPr marL="636588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2000" b="1" u="sng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36588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Sidurite tüübid, siduritüüpide võrdlus ja arvutus</a:t>
            </a:r>
          </a:p>
          <a:p>
            <a:pPr marL="636588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Kordamisküsimused</a:t>
            </a:r>
          </a:p>
          <a:p>
            <a:pPr marL="636588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 startAt="3"/>
              <a:defRPr/>
            </a:pPr>
            <a:endParaRPr lang="et-EE" sz="20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36588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 startAt="3"/>
              <a:defRPr/>
            </a:pPr>
            <a:endParaRPr lang="et-EE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82" name="Footer Placeholder 4">
            <a:extLst>
              <a:ext uri="{FF2B5EF4-FFF2-40B4-BE49-F238E27FC236}">
                <a16:creationId xmlns:a16="http://schemas.microsoft.com/office/drawing/2014/main" id="{01557C6C-E729-4FA9-9186-FBD4B2DA8D7A}"/>
              </a:ext>
            </a:extLst>
          </p:cNvPr>
          <p:cNvSpPr txBox="1">
            <a:spLocks noGrp="1"/>
          </p:cNvSpPr>
          <p:nvPr/>
        </p:nvSpPr>
        <p:spPr bwMode="auto">
          <a:xfrm>
            <a:off x="169168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8A44EC8-0A52-40F9-B24B-B768C21F18E9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1509" name="Rectangle 17">
            <a:extLst>
              <a:ext uri="{FF2B5EF4-FFF2-40B4-BE49-F238E27FC236}">
                <a16:creationId xmlns:a16="http://schemas.microsoft.com/office/drawing/2014/main" id="{800869C3-5379-4F73-901F-387A480DC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0" name="Title 5">
            <a:extLst>
              <a:ext uri="{FF2B5EF4-FFF2-40B4-BE49-F238E27FC236}">
                <a16:creationId xmlns:a16="http://schemas.microsoft.com/office/drawing/2014/main" id="{DA88649D-2F47-4F44-92F5-C1EF3A0E3E67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pic>
        <p:nvPicPr>
          <p:cNvPr id="21511" name="Picture 8">
            <a:extLst>
              <a:ext uri="{FF2B5EF4-FFF2-40B4-BE49-F238E27FC236}">
                <a16:creationId xmlns:a16="http://schemas.microsoft.com/office/drawing/2014/main" id="{7A6BECB2-F525-4241-84F7-05F98716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0391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Footer Placeholder 4">
            <a:extLst>
              <a:ext uri="{FF2B5EF4-FFF2-40B4-BE49-F238E27FC236}">
                <a16:creationId xmlns:a16="http://schemas.microsoft.com/office/drawing/2014/main" id="{BBCEBFC0-4297-4CFD-99F9-868656DDCF8A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DD040600-4894-4527-BD0D-93314E680491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4101" name="Rectangle 11">
            <a:extLst>
              <a:ext uri="{FF2B5EF4-FFF2-40B4-BE49-F238E27FC236}">
                <a16:creationId xmlns:a16="http://schemas.microsoft.com/office/drawing/2014/main" id="{E72610EF-DC1F-4E72-82D4-E86F8067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4102" name="Rectangle 17">
            <a:extLst>
              <a:ext uri="{FF2B5EF4-FFF2-40B4-BE49-F238E27FC236}">
                <a16:creationId xmlns:a16="http://schemas.microsoft.com/office/drawing/2014/main" id="{2D6D4D64-FBCF-48D7-AA69-78391D21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4103" name="Title 5">
            <a:extLst>
              <a:ext uri="{FF2B5EF4-FFF2-40B4-BE49-F238E27FC236}">
                <a16:creationId xmlns:a16="http://schemas.microsoft.com/office/drawing/2014/main" id="{85B2274B-FC11-449E-A7DB-5CEF047D224A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F11586BE-549B-45BD-AA2D-AFAB5698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96975"/>
            <a:ext cx="597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SIDUR = element mille ülesandeks on võllide ja muude pöörlevate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element, elementide ühendamine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pöördemomendi ülekandmiseks</a:t>
            </a:r>
          </a:p>
        </p:txBody>
      </p:sp>
      <p:pic>
        <p:nvPicPr>
          <p:cNvPr id="4105" name="Picture 10" descr="rotex_ah">
            <a:extLst>
              <a:ext uri="{FF2B5EF4-FFF2-40B4-BE49-F238E27FC236}">
                <a16:creationId xmlns:a16="http://schemas.microsoft.com/office/drawing/2014/main" id="{CD6EC87D-B54B-469E-8317-607DC27C1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64833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1">
            <a:extLst>
              <a:ext uri="{FF2B5EF4-FFF2-40B4-BE49-F238E27FC236}">
                <a16:creationId xmlns:a16="http://schemas.microsoft.com/office/drawing/2014/main" id="{D95A6359-FC6E-4EDF-9B84-07DB4F4F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661025"/>
            <a:ext cx="458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623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623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623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62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t-EE" altLang="et-EE" sz="1400" b="1">
                <a:latin typeface="Arial" panose="020B0604020202020204" pitchFamily="34" charset="0"/>
                <a:cs typeface="Times New Roman" panose="02020603050405020304" pitchFamily="18" charset="0"/>
              </a:rPr>
              <a:t>Mootori ja pumba </a:t>
            </a:r>
            <a:r>
              <a:rPr lang="et-EE" altLang="et-EE" sz="1400" b="1">
                <a:latin typeface="Arial" panose="020B0604020202020204" pitchFamily="34" charset="0"/>
              </a:rPr>
              <a:t>võlli </a:t>
            </a:r>
            <a:r>
              <a:rPr lang="et-EE" altLang="et-EE" sz="1400" b="1">
                <a:latin typeface="Arial" panose="020B0604020202020204" pitchFamily="34" charset="0"/>
                <a:cs typeface="Times New Roman" panose="02020603050405020304" pitchFamily="18" charset="0"/>
              </a:rPr>
              <a:t>ühen</a:t>
            </a:r>
            <a:r>
              <a:rPr lang="et-EE" altLang="et-EE" sz="1400" b="1">
                <a:latin typeface="Arial" panose="020B0604020202020204" pitchFamily="34" charset="0"/>
              </a:rPr>
              <a:t>d</a:t>
            </a:r>
            <a:r>
              <a:rPr lang="et-EE" altLang="et-EE" sz="1400" b="1">
                <a:latin typeface="Arial" panose="020B0604020202020204" pitchFamily="34" charset="0"/>
                <a:cs typeface="Times New Roman" panose="02020603050405020304" pitchFamily="18" charset="0"/>
              </a:rPr>
              <a:t>amine Rotex siduri abil</a:t>
            </a:r>
            <a:endParaRPr lang="et-EE" altLang="et-EE" sz="1800" b="1">
              <a:latin typeface="Arial" panose="020B0604020202020204" pitchFamily="34" charset="0"/>
            </a:endParaRP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C4BCD65D-41E6-4630-A458-5FC7845C2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949950"/>
            <a:ext cx="236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http://www.ktr.com/de/home.htm</a:t>
            </a:r>
          </a:p>
        </p:txBody>
      </p:sp>
      <p:sp>
        <p:nvSpPr>
          <p:cNvPr id="4109" name="Footer Placeholder 4">
            <a:extLst>
              <a:ext uri="{FF2B5EF4-FFF2-40B4-BE49-F238E27FC236}">
                <a16:creationId xmlns:a16="http://schemas.microsoft.com/office/drawing/2014/main" id="{AB018087-418D-42D1-A13C-979FE0358F67}"/>
              </a:ext>
            </a:extLst>
          </p:cNvPr>
          <p:cNvSpPr txBox="1">
            <a:spLocks noGrp="1"/>
          </p:cNvSpPr>
          <p:nvPr/>
        </p:nvSpPr>
        <p:spPr bwMode="auto">
          <a:xfrm>
            <a:off x="2051720" y="6583363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F80F659-9403-41C8-A065-7FE75FBCC852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5125" name="Rectangle 11">
            <a:extLst>
              <a:ext uri="{FF2B5EF4-FFF2-40B4-BE49-F238E27FC236}">
                <a16:creationId xmlns:a16="http://schemas.microsoft.com/office/drawing/2014/main" id="{8FA33790-A861-44E4-BA1F-195E2082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5126" name="Rectangle 17">
            <a:extLst>
              <a:ext uri="{FF2B5EF4-FFF2-40B4-BE49-F238E27FC236}">
                <a16:creationId xmlns:a16="http://schemas.microsoft.com/office/drawing/2014/main" id="{671DDCCB-B35E-45FD-BBF9-ED8903C29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5127" name="Picture 10" descr="klassifikatsioon">
            <a:extLst>
              <a:ext uri="{FF2B5EF4-FFF2-40B4-BE49-F238E27FC236}">
                <a16:creationId xmlns:a16="http://schemas.microsoft.com/office/drawing/2014/main" id="{25108A84-D279-4001-A799-090D133C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9163"/>
            <a:ext cx="8893175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Oval 11">
            <a:extLst>
              <a:ext uri="{FF2B5EF4-FFF2-40B4-BE49-F238E27FC236}">
                <a16:creationId xmlns:a16="http://schemas.microsoft.com/office/drawing/2014/main" id="{54FAE4F0-766A-43F4-9D46-F943BD4BE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1484313"/>
            <a:ext cx="755650" cy="2592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5129" name="Oval 12">
            <a:extLst>
              <a:ext uri="{FF2B5EF4-FFF2-40B4-BE49-F238E27FC236}">
                <a16:creationId xmlns:a16="http://schemas.microsoft.com/office/drawing/2014/main" id="{E41DAE3A-27DE-47D8-9EEF-638152E61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8775"/>
            <a:ext cx="1512887" cy="4105275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5130" name="Title 5">
            <a:extLst>
              <a:ext uri="{FF2B5EF4-FFF2-40B4-BE49-F238E27FC236}">
                <a16:creationId xmlns:a16="http://schemas.microsoft.com/office/drawing/2014/main" id="{A4C49C6C-4D60-4C75-B613-668BE11B90C1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5132" name="Footer Placeholder 4">
            <a:extLst>
              <a:ext uri="{FF2B5EF4-FFF2-40B4-BE49-F238E27FC236}">
                <a16:creationId xmlns:a16="http://schemas.microsoft.com/office/drawing/2014/main" id="{BA4091DD-419C-41C9-A65D-1230B454E9D0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E105F1A8-1A97-4F73-966F-169FFDAF6B30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807881DE-539C-4238-B448-7B925FD4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6150" name="Rectangle 17">
            <a:extLst>
              <a:ext uri="{FF2B5EF4-FFF2-40B4-BE49-F238E27FC236}">
                <a16:creationId xmlns:a16="http://schemas.microsoft.com/office/drawing/2014/main" id="{CA453C8F-FDCA-421F-A041-D929D7064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6151" name="Rectangle 8">
            <a:extLst>
              <a:ext uri="{FF2B5EF4-FFF2-40B4-BE49-F238E27FC236}">
                <a16:creationId xmlns:a16="http://schemas.microsoft.com/office/drawing/2014/main" id="{9B98D236-8FE4-46F9-8A67-3DC20586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96975"/>
            <a:ext cx="684053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2000" b="1" u="sng">
                <a:latin typeface="Arial" panose="020B0604020202020204" pitchFamily="34" charset="0"/>
              </a:rPr>
              <a:t>Siduri ülesandeks võib olla:</a:t>
            </a:r>
            <a:r>
              <a:rPr lang="en-US" altLang="et-EE" sz="2000" b="1">
                <a:latin typeface="Arial" panose="020B0604020202020204" pitchFamily="34" charset="0"/>
              </a:rPr>
              <a:t> </a:t>
            </a:r>
            <a:endParaRPr lang="et-EE" altLang="et-EE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t-EE" sz="1800" b="1">
                <a:latin typeface="Arial" panose="020B0604020202020204" pitchFamily="34" charset="0"/>
              </a:rPr>
              <a:t>Võllide telgede asendihälvete kompenseerimine;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2. Ajami töö ebaühtluste leevendamine;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3. Masinate sujuv või hetkeline käivitamine, seiskamine,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kiiruste ümberlülitamine,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reverseerimine;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4. Kaitse ülekoormuste eest;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5. Ainult ühesuunalise pöörlemise võimaldamine jne</a:t>
            </a:r>
          </a:p>
        </p:txBody>
      </p:sp>
      <p:pic>
        <p:nvPicPr>
          <p:cNvPr id="6152" name="Picture 12">
            <a:extLst>
              <a:ext uri="{FF2B5EF4-FFF2-40B4-BE49-F238E27FC236}">
                <a16:creationId xmlns:a16="http://schemas.microsoft.com/office/drawing/2014/main" id="{13A4A97E-FC46-4CEB-8C87-A20320C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80867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itle 5">
            <a:extLst>
              <a:ext uri="{FF2B5EF4-FFF2-40B4-BE49-F238E27FC236}">
                <a16:creationId xmlns:a16="http://schemas.microsoft.com/office/drawing/2014/main" id="{59992D92-952D-4730-801F-898B316DA93A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6155" name="Footer Placeholder 4">
            <a:extLst>
              <a:ext uri="{FF2B5EF4-FFF2-40B4-BE49-F238E27FC236}">
                <a16:creationId xmlns:a16="http://schemas.microsoft.com/office/drawing/2014/main" id="{EBB3A12E-575E-4442-AB96-0F72AF7A919E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48CDD92-A365-402F-837D-24D418CF741C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7173" name="Rectangle 11">
            <a:extLst>
              <a:ext uri="{FF2B5EF4-FFF2-40B4-BE49-F238E27FC236}">
                <a16:creationId xmlns:a16="http://schemas.microsoft.com/office/drawing/2014/main" id="{6F8744FC-2BAD-44CF-8805-504926884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174" name="Rectangle 17">
            <a:extLst>
              <a:ext uri="{FF2B5EF4-FFF2-40B4-BE49-F238E27FC236}">
                <a16:creationId xmlns:a16="http://schemas.microsoft.com/office/drawing/2014/main" id="{6177FFB4-217B-4953-BDBB-5ECF12C3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7175" name="Picture 11">
            <a:extLst>
              <a:ext uri="{FF2B5EF4-FFF2-40B4-BE49-F238E27FC236}">
                <a16:creationId xmlns:a16="http://schemas.microsoft.com/office/drawing/2014/main" id="{520D34A6-3870-45A8-A850-6A553481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80676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Oval 13">
            <a:extLst>
              <a:ext uri="{FF2B5EF4-FFF2-40B4-BE49-F238E27FC236}">
                <a16:creationId xmlns:a16="http://schemas.microsoft.com/office/drawing/2014/main" id="{18587831-7563-478B-AD29-89D5327D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292600"/>
            <a:ext cx="1873250" cy="3603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177" name="Oval 14">
            <a:extLst>
              <a:ext uri="{FF2B5EF4-FFF2-40B4-BE49-F238E27FC236}">
                <a16:creationId xmlns:a16="http://schemas.microsoft.com/office/drawing/2014/main" id="{6075536A-3E94-48AF-8082-3C29DA4C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292600"/>
            <a:ext cx="1944688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178" name="Title 5">
            <a:extLst>
              <a:ext uri="{FF2B5EF4-FFF2-40B4-BE49-F238E27FC236}">
                <a16:creationId xmlns:a16="http://schemas.microsoft.com/office/drawing/2014/main" id="{E1BD343A-5161-4444-AA0E-D153EA2CD9D6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7180" name="Footer Placeholder 4">
            <a:extLst>
              <a:ext uri="{FF2B5EF4-FFF2-40B4-BE49-F238E27FC236}">
                <a16:creationId xmlns:a16="http://schemas.microsoft.com/office/drawing/2014/main" id="{10C0CDB7-5697-476A-B88A-98AF17D6F2FE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B169584-FCD2-4C80-8EF8-6BA376F1A924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2D18530A-FEF7-4D3A-81F2-62D2EAE4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8198" name="Rectangle 17">
            <a:extLst>
              <a:ext uri="{FF2B5EF4-FFF2-40B4-BE49-F238E27FC236}">
                <a16:creationId xmlns:a16="http://schemas.microsoft.com/office/drawing/2014/main" id="{BDA8B8B6-4FA0-4B8D-B0E1-B4AE98392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8199" name="Picture 9" descr="sidur1">
            <a:extLst>
              <a:ext uri="{FF2B5EF4-FFF2-40B4-BE49-F238E27FC236}">
                <a16:creationId xmlns:a16="http://schemas.microsoft.com/office/drawing/2014/main" id="{991139C5-9065-4ADB-8722-2E8B98F3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36099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Rotating_coupling">
            <a:extLst>
              <a:ext uri="{FF2B5EF4-FFF2-40B4-BE49-F238E27FC236}">
                <a16:creationId xmlns:a16="http://schemas.microsoft.com/office/drawing/2014/main" id="{A26D8BB6-0E96-4E1A-9741-B5A477D223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3209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2">
            <a:extLst>
              <a:ext uri="{FF2B5EF4-FFF2-40B4-BE49-F238E27FC236}">
                <a16:creationId xmlns:a16="http://schemas.microsoft.com/office/drawing/2014/main" id="{A295B7AF-4BC2-44AE-B2AD-775EF5BB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5154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http://upload.wikimedia.org/wikipedia/commons/5/58/Rotating_coupling.gif</a:t>
            </a:r>
          </a:p>
        </p:txBody>
      </p:sp>
      <p:sp>
        <p:nvSpPr>
          <p:cNvPr id="8202" name="Rectangle 13">
            <a:extLst>
              <a:ext uri="{FF2B5EF4-FFF2-40B4-BE49-F238E27FC236}">
                <a16:creationId xmlns:a16="http://schemas.microsoft.com/office/drawing/2014/main" id="{74677469-9555-40B9-9B02-05FA9342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268413"/>
            <a:ext cx="568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JÄIK SIDUR = sidur, mis ei luba ühendatud võllide 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pöörlemisel nende omavahelist liikumist</a:t>
            </a:r>
          </a:p>
        </p:txBody>
      </p:sp>
      <p:sp>
        <p:nvSpPr>
          <p:cNvPr id="8203" name="Rectangle 14">
            <a:extLst>
              <a:ext uri="{FF2B5EF4-FFF2-40B4-BE49-F238E27FC236}">
                <a16:creationId xmlns:a16="http://schemas.microsoft.com/office/drawing/2014/main" id="{1CFCAD74-C911-4190-931E-E4A0AB5B2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84763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Ääriksidur</a:t>
            </a:r>
          </a:p>
        </p:txBody>
      </p:sp>
      <p:pic>
        <p:nvPicPr>
          <p:cNvPr id="8204" name="Picture 16" descr="clip_image005">
            <a:extLst>
              <a:ext uri="{FF2B5EF4-FFF2-40B4-BE49-F238E27FC236}">
                <a16:creationId xmlns:a16="http://schemas.microsoft.com/office/drawing/2014/main" id="{DCEE807E-9FA6-4791-83EB-16BAF0D3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2381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itle 5">
            <a:extLst>
              <a:ext uri="{FF2B5EF4-FFF2-40B4-BE49-F238E27FC236}">
                <a16:creationId xmlns:a16="http://schemas.microsoft.com/office/drawing/2014/main" id="{EBEF67C2-E29A-48C8-901C-B509E770171E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8207" name="Footer Placeholder 4">
            <a:extLst>
              <a:ext uri="{FF2B5EF4-FFF2-40B4-BE49-F238E27FC236}">
                <a16:creationId xmlns:a16="http://schemas.microsoft.com/office/drawing/2014/main" id="{006AA9B8-82FF-4925-AD10-CE22328A7413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AB4D3639-2EFA-4612-9AEA-840E06D94B83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9221" name="Rectangle 17">
            <a:extLst>
              <a:ext uri="{FF2B5EF4-FFF2-40B4-BE49-F238E27FC236}">
                <a16:creationId xmlns:a16="http://schemas.microsoft.com/office/drawing/2014/main" id="{44902014-B7B5-4695-AF57-01C29F722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9222" name="Picture 14">
            <a:extLst>
              <a:ext uri="{FF2B5EF4-FFF2-40B4-BE49-F238E27FC236}">
                <a16:creationId xmlns:a16="http://schemas.microsoft.com/office/drawing/2014/main" id="{CDB5201D-EF0C-4D3C-8717-BAF4A542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83883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5">
            <a:extLst>
              <a:ext uri="{FF2B5EF4-FFF2-40B4-BE49-F238E27FC236}">
                <a16:creationId xmlns:a16="http://schemas.microsoft.com/office/drawing/2014/main" id="{B9B9BF88-9EE9-4FAC-B8B7-AB1174B60B46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9225" name="Footer Placeholder 4">
            <a:extLst>
              <a:ext uri="{FF2B5EF4-FFF2-40B4-BE49-F238E27FC236}">
                <a16:creationId xmlns:a16="http://schemas.microsoft.com/office/drawing/2014/main" id="{CB32794C-BABC-4512-9691-6D4A74586E47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8D79265-E65B-41DC-A07C-B5F131DFAAC5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03.02.2019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0245" name="Rectangle 11">
            <a:extLst>
              <a:ext uri="{FF2B5EF4-FFF2-40B4-BE49-F238E27FC236}">
                <a16:creationId xmlns:a16="http://schemas.microsoft.com/office/drawing/2014/main" id="{13EDC0CD-82DD-4420-9200-E7F7868F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0246" name="Rectangle 17">
            <a:extLst>
              <a:ext uri="{FF2B5EF4-FFF2-40B4-BE49-F238E27FC236}">
                <a16:creationId xmlns:a16="http://schemas.microsoft.com/office/drawing/2014/main" id="{90B93DBA-B5F8-47F7-A53F-E612836E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0247" name="Rectangle 11">
            <a:extLst>
              <a:ext uri="{FF2B5EF4-FFF2-40B4-BE49-F238E27FC236}">
                <a16:creationId xmlns:a16="http://schemas.microsoft.com/office/drawing/2014/main" id="{0D064F7D-80D6-4800-8045-F733C0FF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268413"/>
            <a:ext cx="568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JÄIK SIDUR = sidur, mis ei luba ühendatud võllide 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pöörlemisel nende omavahelist liikumist</a:t>
            </a:r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59EA6D1B-8CDB-4B90-B2FF-7A852F2A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84763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Muhv</a:t>
            </a:r>
            <a:r>
              <a:rPr lang="en-US" altLang="et-EE" sz="1800" b="1">
                <a:latin typeface="Arial" panose="020B0604020202020204" pitchFamily="34" charset="0"/>
              </a:rPr>
              <a:t>sidur</a:t>
            </a:r>
          </a:p>
        </p:txBody>
      </p:sp>
      <p:pic>
        <p:nvPicPr>
          <p:cNvPr id="10249" name="Picture 13">
            <a:extLst>
              <a:ext uri="{FF2B5EF4-FFF2-40B4-BE49-F238E27FC236}">
                <a16:creationId xmlns:a16="http://schemas.microsoft.com/office/drawing/2014/main" id="{6ACB7FA2-DC69-4A5A-BD53-75FE1080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24125"/>
            <a:ext cx="6915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5">
            <a:extLst>
              <a:ext uri="{FF2B5EF4-FFF2-40B4-BE49-F238E27FC236}">
                <a16:creationId xmlns:a16="http://schemas.microsoft.com/office/drawing/2014/main" id="{14D14222-8820-4047-A13F-2A52A67086B1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1.Sidurite tüübid, siduritüüpide võrdlus ja arvutus</a:t>
            </a:r>
          </a:p>
        </p:txBody>
      </p:sp>
      <p:sp>
        <p:nvSpPr>
          <p:cNvPr id="10252" name="Footer Placeholder 4">
            <a:extLst>
              <a:ext uri="{FF2B5EF4-FFF2-40B4-BE49-F238E27FC236}">
                <a16:creationId xmlns:a16="http://schemas.microsoft.com/office/drawing/2014/main" id="{40452A94-9D6E-485A-A724-AECE04927E3C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</a:rPr>
              <a:t>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10484</TotalTime>
  <Words>472</Words>
  <Application>Microsoft Office PowerPoint</Application>
  <PresentationFormat>Ekraaniseanss (4:3)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 2</vt:lpstr>
      <vt:lpstr>Gill Sans MT</vt:lpstr>
      <vt:lpstr>Times New Roman</vt:lpstr>
      <vt:lpstr>Office Theme</vt:lpstr>
      <vt:lpstr>MASINAELEMENDID - PROJEKT</vt:lpstr>
      <vt:lpstr>MASINAELEMENDID - PROJEKT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Alina</cp:lastModifiedBy>
  <cp:revision>1186</cp:revision>
  <dcterms:created xsi:type="dcterms:W3CDTF">2011-08-24T10:00:17Z</dcterms:created>
  <dcterms:modified xsi:type="dcterms:W3CDTF">2019-02-02T23:34:05Z</dcterms:modified>
</cp:coreProperties>
</file>