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 id="2147483781" r:id="rId2"/>
  </p:sldMasterIdLst>
  <p:notesMasterIdLst>
    <p:notesMasterId r:id="rId38"/>
  </p:notesMasterIdLst>
  <p:sldIdLst>
    <p:sldId id="256" r:id="rId3"/>
    <p:sldId id="266" r:id="rId4"/>
    <p:sldId id="257" r:id="rId5"/>
    <p:sldId id="304" r:id="rId6"/>
    <p:sldId id="342" r:id="rId7"/>
    <p:sldId id="330" r:id="rId8"/>
    <p:sldId id="344" r:id="rId9"/>
    <p:sldId id="328" r:id="rId10"/>
    <p:sldId id="341" r:id="rId11"/>
    <p:sldId id="343" r:id="rId12"/>
    <p:sldId id="345" r:id="rId13"/>
    <p:sldId id="348" r:id="rId14"/>
    <p:sldId id="349" r:id="rId15"/>
    <p:sldId id="347" r:id="rId16"/>
    <p:sldId id="353" r:id="rId17"/>
    <p:sldId id="351" r:id="rId18"/>
    <p:sldId id="346" r:id="rId19"/>
    <p:sldId id="350" r:id="rId20"/>
    <p:sldId id="352" r:id="rId21"/>
    <p:sldId id="354" r:id="rId22"/>
    <p:sldId id="371" r:id="rId23"/>
    <p:sldId id="357" r:id="rId24"/>
    <p:sldId id="358" r:id="rId25"/>
    <p:sldId id="359" r:id="rId26"/>
    <p:sldId id="360" r:id="rId27"/>
    <p:sldId id="361" r:id="rId28"/>
    <p:sldId id="363" r:id="rId29"/>
    <p:sldId id="364" r:id="rId30"/>
    <p:sldId id="362" r:id="rId31"/>
    <p:sldId id="365" r:id="rId32"/>
    <p:sldId id="367" r:id="rId33"/>
    <p:sldId id="366" r:id="rId34"/>
    <p:sldId id="368" r:id="rId35"/>
    <p:sldId id="369" r:id="rId36"/>
    <p:sldId id="370" r:id="rId37"/>
  </p:sldIdLst>
  <p:sldSz cx="9144000" cy="6858000" type="screen4x3"/>
  <p:notesSz cx="6797675" cy="9926638"/>
  <p:defaultTextStyle>
    <a:defPPr>
      <a:defRPr lang="et-E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16" autoAdjust="0"/>
    <p:restoredTop sz="95659" autoAdjust="0"/>
  </p:normalViewPr>
  <p:slideViewPr>
    <p:cSldViewPr>
      <p:cViewPr varScale="1">
        <p:scale>
          <a:sx n="82" d="100"/>
          <a:sy n="82" d="100"/>
        </p:scale>
        <p:origin x="160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6" d="100"/>
          <a:sy n="76" d="100"/>
        </p:scale>
        <p:origin x="-3294"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C6F738-298D-4EEF-BED6-E81140D91451}"/>
              </a:ext>
            </a:extLst>
          </p:cNvPr>
          <p:cNvSpPr>
            <a:spLocks noGrp="1"/>
          </p:cNvSpPr>
          <p:nvPr>
            <p:ph type="hdr" sz="quarter"/>
          </p:nvPr>
        </p:nvSpPr>
        <p:spPr bwMode="auto">
          <a:xfrm>
            <a:off x="0" y="0"/>
            <a:ext cx="2946400" cy="495300"/>
          </a:xfrm>
          <a:prstGeom prst="rect">
            <a:avLst/>
          </a:prstGeom>
          <a:noFill/>
          <a:ln w="9525">
            <a:noFill/>
            <a:miter lim="800000"/>
            <a:headEnd/>
            <a:tailEnd/>
          </a:ln>
        </p:spPr>
        <p:txBody>
          <a:bodyPr vert="horz" wrap="square" lIns="95562" tIns="47781" rIns="95562" bIns="47781" numCol="1" anchor="t" anchorCtr="0" compatLnSpc="1">
            <a:prstTxWarp prst="textNoShape">
              <a:avLst/>
            </a:prstTxWarp>
          </a:bodyPr>
          <a:lstStyle>
            <a:lvl1pPr defTabSz="955731" eaLnBrk="1" hangingPunct="1">
              <a:defRPr sz="1300">
                <a:latin typeface="Calibri" pitchFamily="34" charset="0"/>
              </a:defRPr>
            </a:lvl1pPr>
          </a:lstStyle>
          <a:p>
            <a:pPr>
              <a:defRPr/>
            </a:pPr>
            <a:endParaRPr lang="en-US"/>
          </a:p>
        </p:txBody>
      </p:sp>
      <p:sp>
        <p:nvSpPr>
          <p:cNvPr id="3" name="Date Placeholder 2">
            <a:extLst>
              <a:ext uri="{FF2B5EF4-FFF2-40B4-BE49-F238E27FC236}">
                <a16:creationId xmlns:a16="http://schemas.microsoft.com/office/drawing/2014/main" id="{CED0AD4B-AAA8-4C81-B8CB-0E423ABB437C}"/>
              </a:ext>
            </a:extLst>
          </p:cNvPr>
          <p:cNvSpPr>
            <a:spLocks noGrp="1"/>
          </p:cNvSpPr>
          <p:nvPr>
            <p:ph type="dt" idx="1"/>
          </p:nvPr>
        </p:nvSpPr>
        <p:spPr bwMode="auto">
          <a:xfrm>
            <a:off x="3849688" y="0"/>
            <a:ext cx="2946400" cy="495300"/>
          </a:xfrm>
          <a:prstGeom prst="rect">
            <a:avLst/>
          </a:prstGeom>
          <a:noFill/>
          <a:ln w="9525">
            <a:noFill/>
            <a:miter lim="800000"/>
            <a:headEnd/>
            <a:tailEnd/>
          </a:ln>
        </p:spPr>
        <p:txBody>
          <a:bodyPr vert="horz" wrap="square" lIns="95562" tIns="47781" rIns="95562" bIns="47781" numCol="1" anchor="t" anchorCtr="0" compatLnSpc="1">
            <a:prstTxWarp prst="textNoShape">
              <a:avLst/>
            </a:prstTxWarp>
          </a:bodyPr>
          <a:lstStyle>
            <a:lvl1pPr algn="r" defTabSz="955731" eaLnBrk="1" hangingPunct="1">
              <a:defRPr sz="1300">
                <a:latin typeface="Calibri" pitchFamily="34" charset="0"/>
              </a:defRPr>
            </a:lvl1pPr>
          </a:lstStyle>
          <a:p>
            <a:pPr>
              <a:defRPr/>
            </a:pPr>
            <a:fld id="{DF695F7F-880C-48FC-A418-956F04567FFF}" type="datetimeFigureOut">
              <a:rPr lang="et-EE"/>
              <a:pPr>
                <a:defRPr/>
              </a:pPr>
              <a:t>27.01.2019</a:t>
            </a:fld>
            <a:endParaRPr lang="et-EE"/>
          </a:p>
        </p:txBody>
      </p:sp>
      <p:sp>
        <p:nvSpPr>
          <p:cNvPr id="4" name="Slide Image Placeholder 3">
            <a:extLst>
              <a:ext uri="{FF2B5EF4-FFF2-40B4-BE49-F238E27FC236}">
                <a16:creationId xmlns:a16="http://schemas.microsoft.com/office/drawing/2014/main" id="{B88AEB67-43E0-4535-A623-62A3962F668D}"/>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88221" tIns="44111" rIns="88221" bIns="44111" rtlCol="0" anchor="ctr"/>
          <a:lstStyle/>
          <a:p>
            <a:pPr lvl="0"/>
            <a:endParaRPr lang="et-EE" noProof="0"/>
          </a:p>
        </p:txBody>
      </p:sp>
      <p:sp>
        <p:nvSpPr>
          <p:cNvPr id="5" name="Notes Placeholder 4">
            <a:extLst>
              <a:ext uri="{FF2B5EF4-FFF2-40B4-BE49-F238E27FC236}">
                <a16:creationId xmlns:a16="http://schemas.microsoft.com/office/drawing/2014/main" id="{41057443-91EC-457B-B1AD-125A83E82BB5}"/>
              </a:ext>
            </a:extLst>
          </p:cNvPr>
          <p:cNvSpPr>
            <a:spLocks noGrp="1"/>
          </p:cNvSpPr>
          <p:nvPr>
            <p:ph type="body" sz="quarter" idx="3"/>
          </p:nvPr>
        </p:nvSpPr>
        <p:spPr bwMode="auto">
          <a:xfrm>
            <a:off x="679450" y="4714875"/>
            <a:ext cx="5438775" cy="4467225"/>
          </a:xfrm>
          <a:prstGeom prst="rect">
            <a:avLst/>
          </a:prstGeom>
          <a:noFill/>
          <a:ln w="9525">
            <a:noFill/>
            <a:miter lim="800000"/>
            <a:headEnd/>
            <a:tailEnd/>
          </a:ln>
        </p:spPr>
        <p:txBody>
          <a:bodyPr vert="horz" wrap="square" lIns="95562" tIns="47781" rIns="95562" bIns="4778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t-EE" noProof="0"/>
          </a:p>
        </p:txBody>
      </p:sp>
      <p:sp>
        <p:nvSpPr>
          <p:cNvPr id="6" name="Footer Placeholder 5">
            <a:extLst>
              <a:ext uri="{FF2B5EF4-FFF2-40B4-BE49-F238E27FC236}">
                <a16:creationId xmlns:a16="http://schemas.microsoft.com/office/drawing/2014/main" id="{9A40D07E-F2A5-4F43-8006-99E52C38FBF3}"/>
              </a:ext>
            </a:extLst>
          </p:cNvPr>
          <p:cNvSpPr>
            <a:spLocks noGrp="1"/>
          </p:cNvSpPr>
          <p:nvPr>
            <p:ph type="ftr" sz="quarter" idx="4"/>
          </p:nvPr>
        </p:nvSpPr>
        <p:spPr bwMode="auto">
          <a:xfrm>
            <a:off x="0" y="9429750"/>
            <a:ext cx="2946400" cy="495300"/>
          </a:xfrm>
          <a:prstGeom prst="rect">
            <a:avLst/>
          </a:prstGeom>
          <a:noFill/>
          <a:ln w="9525">
            <a:noFill/>
            <a:miter lim="800000"/>
            <a:headEnd/>
            <a:tailEnd/>
          </a:ln>
        </p:spPr>
        <p:txBody>
          <a:bodyPr vert="horz" wrap="square" lIns="95562" tIns="47781" rIns="95562" bIns="47781" numCol="1" anchor="b" anchorCtr="0" compatLnSpc="1">
            <a:prstTxWarp prst="textNoShape">
              <a:avLst/>
            </a:prstTxWarp>
          </a:bodyPr>
          <a:lstStyle>
            <a:lvl1pPr defTabSz="955731" eaLnBrk="1" hangingPunct="1">
              <a:defRPr sz="1300">
                <a:latin typeface="Calibri"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52F061C4-891D-46AB-ACF7-14FD610CF991}"/>
              </a:ext>
            </a:extLst>
          </p:cNvPr>
          <p:cNvSpPr>
            <a:spLocks noGrp="1"/>
          </p:cNvSpPr>
          <p:nvPr>
            <p:ph type="sldNum" sz="quarter" idx="5"/>
          </p:nvPr>
        </p:nvSpPr>
        <p:spPr bwMode="auto">
          <a:xfrm>
            <a:off x="3849688" y="9429750"/>
            <a:ext cx="2946400" cy="495300"/>
          </a:xfrm>
          <a:prstGeom prst="rect">
            <a:avLst/>
          </a:prstGeom>
          <a:noFill/>
          <a:ln w="9525">
            <a:noFill/>
            <a:miter lim="800000"/>
            <a:headEnd/>
            <a:tailEnd/>
          </a:ln>
        </p:spPr>
        <p:txBody>
          <a:bodyPr vert="horz" wrap="square" lIns="95562" tIns="47781" rIns="95562" bIns="47781" numCol="1" anchor="b" anchorCtr="0" compatLnSpc="1">
            <a:prstTxWarp prst="textNoShape">
              <a:avLst/>
            </a:prstTxWarp>
          </a:bodyPr>
          <a:lstStyle>
            <a:lvl1pPr algn="r" defTabSz="955675" eaLnBrk="1" hangingPunct="1">
              <a:defRPr sz="1300" smtClean="0">
                <a:latin typeface="Calibri" panose="020F0502020204030204" pitchFamily="34" charset="0"/>
              </a:defRPr>
            </a:lvl1pPr>
          </a:lstStyle>
          <a:p>
            <a:pPr>
              <a:defRPr/>
            </a:pPr>
            <a:fld id="{1EB68E29-1234-4232-8BFB-245EA795AC0E}" type="slidenum">
              <a:rPr lang="et-EE" altLang="et-EE"/>
              <a:pPr>
                <a:defRPr/>
              </a:pPr>
              <a:t>‹#›</a:t>
            </a:fld>
            <a:endParaRPr lang="et-EE" altLang="et-E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FD6F6A3-6CA2-4BF4-8E02-29CCDC8FD7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EF270860-49E0-47E7-AB6E-81F4872B7C0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7172" name="Slide Number Placeholder 3">
            <a:extLst>
              <a:ext uri="{FF2B5EF4-FFF2-40B4-BE49-F238E27FC236}">
                <a16:creationId xmlns:a16="http://schemas.microsoft.com/office/drawing/2014/main" id="{640FCAD9-8685-4D32-A331-8AD2406B3B6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spcBef>
                <a:spcPct val="30000"/>
              </a:spcBef>
              <a:defRPr sz="1200">
                <a:solidFill>
                  <a:schemeClr val="tx1"/>
                </a:solidFill>
                <a:latin typeface="Calibri" panose="020F0502020204030204" pitchFamily="34" charset="0"/>
              </a:defRPr>
            </a:lvl1pPr>
            <a:lvl2pPr marL="715963" indent="-274638" defTabSz="955675">
              <a:spcBef>
                <a:spcPct val="30000"/>
              </a:spcBef>
              <a:defRPr sz="1200">
                <a:solidFill>
                  <a:schemeClr val="tx1"/>
                </a:solidFill>
                <a:latin typeface="Calibri" panose="020F0502020204030204" pitchFamily="34" charset="0"/>
              </a:defRPr>
            </a:lvl2pPr>
            <a:lvl3pPr marL="1101725" indent="-219075" defTabSz="955675">
              <a:spcBef>
                <a:spcPct val="30000"/>
              </a:spcBef>
              <a:defRPr sz="1200">
                <a:solidFill>
                  <a:schemeClr val="tx1"/>
                </a:solidFill>
                <a:latin typeface="Calibri" panose="020F0502020204030204" pitchFamily="34" charset="0"/>
              </a:defRPr>
            </a:lvl3pPr>
            <a:lvl4pPr marL="1543050" indent="-219075" defTabSz="955675">
              <a:spcBef>
                <a:spcPct val="30000"/>
              </a:spcBef>
              <a:defRPr sz="1200">
                <a:solidFill>
                  <a:schemeClr val="tx1"/>
                </a:solidFill>
                <a:latin typeface="Calibri" panose="020F0502020204030204" pitchFamily="34" charset="0"/>
              </a:defRPr>
            </a:lvl4pPr>
            <a:lvl5pPr marL="1984375" indent="-219075" defTabSz="955675">
              <a:spcBef>
                <a:spcPct val="30000"/>
              </a:spcBef>
              <a:defRPr sz="1200">
                <a:solidFill>
                  <a:schemeClr val="tx1"/>
                </a:solidFill>
                <a:latin typeface="Calibri" panose="020F0502020204030204" pitchFamily="34" charset="0"/>
              </a:defRPr>
            </a:lvl5pPr>
            <a:lvl6pPr marL="2441575" indent="-219075" defTabSz="955675" eaLnBrk="0" fontAlgn="base" hangingPunct="0">
              <a:spcBef>
                <a:spcPct val="30000"/>
              </a:spcBef>
              <a:spcAft>
                <a:spcPct val="0"/>
              </a:spcAft>
              <a:defRPr sz="1200">
                <a:solidFill>
                  <a:schemeClr val="tx1"/>
                </a:solidFill>
                <a:latin typeface="Calibri" panose="020F0502020204030204" pitchFamily="34" charset="0"/>
              </a:defRPr>
            </a:lvl6pPr>
            <a:lvl7pPr marL="2898775" indent="-219075" defTabSz="955675" eaLnBrk="0" fontAlgn="base" hangingPunct="0">
              <a:spcBef>
                <a:spcPct val="30000"/>
              </a:spcBef>
              <a:spcAft>
                <a:spcPct val="0"/>
              </a:spcAft>
              <a:defRPr sz="1200">
                <a:solidFill>
                  <a:schemeClr val="tx1"/>
                </a:solidFill>
                <a:latin typeface="Calibri" panose="020F0502020204030204" pitchFamily="34" charset="0"/>
              </a:defRPr>
            </a:lvl7pPr>
            <a:lvl8pPr marL="3355975" indent="-219075" defTabSz="955675" eaLnBrk="0" fontAlgn="base" hangingPunct="0">
              <a:spcBef>
                <a:spcPct val="30000"/>
              </a:spcBef>
              <a:spcAft>
                <a:spcPct val="0"/>
              </a:spcAft>
              <a:defRPr sz="1200">
                <a:solidFill>
                  <a:schemeClr val="tx1"/>
                </a:solidFill>
                <a:latin typeface="Calibri" panose="020F0502020204030204" pitchFamily="34" charset="0"/>
              </a:defRPr>
            </a:lvl8pPr>
            <a:lvl9pPr marL="3813175" indent="-219075" defTabSz="9556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DAB80CB-97FD-4094-A067-70D9638EF8F8}" type="slidenum">
              <a:rPr lang="et-EE" altLang="et-EE" sz="1300"/>
              <a:pPr>
                <a:spcBef>
                  <a:spcPct val="0"/>
                </a:spcBef>
              </a:pPr>
              <a:t>1</a:t>
            </a:fld>
            <a:endParaRPr lang="et-EE" altLang="et-EE"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9F5FB0B2-DDA7-491A-ABFC-6E415F7CCD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9593FE1B-2BB0-4C13-9A51-723F302F9DB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t-EE" altLang="et-EE"/>
          </a:p>
        </p:txBody>
      </p:sp>
      <p:sp>
        <p:nvSpPr>
          <p:cNvPr id="25604" name="Slide Number Placeholder 3">
            <a:extLst>
              <a:ext uri="{FF2B5EF4-FFF2-40B4-BE49-F238E27FC236}">
                <a16:creationId xmlns:a16="http://schemas.microsoft.com/office/drawing/2014/main" id="{DAF0ACC1-0EA6-4425-8823-77C5E40881DC}"/>
              </a:ext>
            </a:extLst>
          </p:cNvPr>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6435372C-F984-49DE-AE28-A3E815ED5E62}" type="slidenum">
              <a:rPr lang="et-EE" altLang="et-EE" sz="1300"/>
              <a:pPr algn="r" eaLnBrk="1" hangingPunct="1">
                <a:spcBef>
                  <a:spcPct val="0"/>
                </a:spcBef>
              </a:pPr>
              <a:t>10</a:t>
            </a:fld>
            <a:endParaRPr lang="et-EE" altLang="et-EE"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876E6F5-E47D-474D-B64B-A35D405C11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4CAEAB34-1D5E-411F-AAE7-A64875D921F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27652" name="Slide Number Placeholder 3">
            <a:extLst>
              <a:ext uri="{FF2B5EF4-FFF2-40B4-BE49-F238E27FC236}">
                <a16:creationId xmlns:a16="http://schemas.microsoft.com/office/drawing/2014/main" id="{2A04BA87-81AE-4D10-A9A2-0CEC97926C60}"/>
              </a:ext>
            </a:extLst>
          </p:cNvPr>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63254986-22BE-4B4C-92D3-2D7E51EC9BBC}" type="slidenum">
              <a:rPr lang="et-EE" altLang="et-EE" sz="1300"/>
              <a:pPr algn="r" eaLnBrk="1" hangingPunct="1">
                <a:spcBef>
                  <a:spcPct val="0"/>
                </a:spcBef>
              </a:pPr>
              <a:t>11</a:t>
            </a:fld>
            <a:endParaRPr lang="et-EE" altLang="et-EE" sz="1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48E84945-5672-4CDD-A009-DA10A17B4E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664F6D78-B6B6-4B08-A06D-525E656E62A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29700" name="Slide Number Placeholder 3">
            <a:extLst>
              <a:ext uri="{FF2B5EF4-FFF2-40B4-BE49-F238E27FC236}">
                <a16:creationId xmlns:a16="http://schemas.microsoft.com/office/drawing/2014/main" id="{6EB5C0B2-E53A-4675-9D41-AF0FB2D0F101}"/>
              </a:ext>
            </a:extLst>
          </p:cNvPr>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442B3B0-BF02-4FB4-BB72-F879ED5A67C8}" type="slidenum">
              <a:rPr lang="et-EE" altLang="et-EE" sz="1300"/>
              <a:pPr algn="r" eaLnBrk="1" hangingPunct="1">
                <a:spcBef>
                  <a:spcPct val="0"/>
                </a:spcBef>
              </a:pPr>
              <a:t>12</a:t>
            </a:fld>
            <a:endParaRPr lang="et-EE" altLang="et-EE" sz="13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E68FF403-A86F-46F8-90EF-12F9ECC98B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C08B3076-361F-4C86-B3CC-1562A798AD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31748" name="Slide Number Placeholder 3">
            <a:extLst>
              <a:ext uri="{FF2B5EF4-FFF2-40B4-BE49-F238E27FC236}">
                <a16:creationId xmlns:a16="http://schemas.microsoft.com/office/drawing/2014/main" id="{F4A20C5E-3929-4792-BAEA-1C50B1425F3E}"/>
              </a:ext>
            </a:extLst>
          </p:cNvPr>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629E32A7-33BD-4848-81E5-A7257C985AF2}" type="slidenum">
              <a:rPr lang="et-EE" altLang="et-EE" sz="1300"/>
              <a:pPr algn="r" eaLnBrk="1" hangingPunct="1">
                <a:spcBef>
                  <a:spcPct val="0"/>
                </a:spcBef>
              </a:pPr>
              <a:t>13</a:t>
            </a:fld>
            <a:endParaRPr lang="et-EE" altLang="et-EE" sz="13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2C279BB5-9AD6-4780-B495-8BE18A135F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48CD5790-1FDE-4312-BF9B-4235DB04500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33796" name="Slide Number Placeholder 3">
            <a:extLst>
              <a:ext uri="{FF2B5EF4-FFF2-40B4-BE49-F238E27FC236}">
                <a16:creationId xmlns:a16="http://schemas.microsoft.com/office/drawing/2014/main" id="{3A2DA48D-9751-4397-A9E3-72165BD2783B}"/>
              </a:ext>
            </a:extLst>
          </p:cNvPr>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C87C9416-955A-4D1C-883C-BD10C8566649}" type="slidenum">
              <a:rPr lang="et-EE" altLang="et-EE" sz="1300"/>
              <a:pPr algn="r" eaLnBrk="1" hangingPunct="1">
                <a:spcBef>
                  <a:spcPct val="0"/>
                </a:spcBef>
              </a:pPr>
              <a:t>14</a:t>
            </a:fld>
            <a:endParaRPr lang="et-EE" altLang="et-EE" sz="13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A126EF90-ECEA-4138-A702-EA2528D888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58EEB508-BAC4-4250-8149-E9DDD59E3A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35844" name="Slide Number Placeholder 3">
            <a:extLst>
              <a:ext uri="{FF2B5EF4-FFF2-40B4-BE49-F238E27FC236}">
                <a16:creationId xmlns:a16="http://schemas.microsoft.com/office/drawing/2014/main" id="{3DF23CC5-6F3D-4E3C-A1F7-91399B52DB53}"/>
              </a:ext>
            </a:extLst>
          </p:cNvPr>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FB38DBA3-7B2D-418B-B28B-282F95B0DCF3}" type="slidenum">
              <a:rPr lang="et-EE" altLang="et-EE" sz="1300"/>
              <a:pPr algn="r" eaLnBrk="1" hangingPunct="1">
                <a:spcBef>
                  <a:spcPct val="0"/>
                </a:spcBef>
              </a:pPr>
              <a:t>15</a:t>
            </a:fld>
            <a:endParaRPr lang="et-EE" altLang="et-EE" sz="13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D8BF9F1C-46C3-4BFD-9E7F-CEB7A7C678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4CEC0832-0FA8-4723-AA87-196849419C6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37892" name="Slide Number Placeholder 3">
            <a:extLst>
              <a:ext uri="{FF2B5EF4-FFF2-40B4-BE49-F238E27FC236}">
                <a16:creationId xmlns:a16="http://schemas.microsoft.com/office/drawing/2014/main" id="{B0B83449-E852-4758-ADBD-5F7A48142348}"/>
              </a:ext>
            </a:extLst>
          </p:cNvPr>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4BC6510-66C7-4A5F-B201-4B0059D40F20}" type="slidenum">
              <a:rPr lang="et-EE" altLang="et-EE" sz="1300"/>
              <a:pPr algn="r" eaLnBrk="1" hangingPunct="1">
                <a:spcBef>
                  <a:spcPct val="0"/>
                </a:spcBef>
              </a:pPr>
              <a:t>16</a:t>
            </a:fld>
            <a:endParaRPr lang="et-EE" altLang="et-EE" sz="13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1C1113D4-A62C-4763-BB7E-3F86129974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88FE9589-2D77-48F3-B11E-47FE2C2D7B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39940" name="Slide Number Placeholder 3">
            <a:extLst>
              <a:ext uri="{FF2B5EF4-FFF2-40B4-BE49-F238E27FC236}">
                <a16:creationId xmlns:a16="http://schemas.microsoft.com/office/drawing/2014/main" id="{F05535F1-F264-4DEC-ADD5-3383CD9989C0}"/>
              </a:ext>
            </a:extLst>
          </p:cNvPr>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08398B3-415E-4ADB-80EA-E87D14E96831}" type="slidenum">
              <a:rPr lang="et-EE" altLang="et-EE" sz="1300"/>
              <a:pPr algn="r" eaLnBrk="1" hangingPunct="1">
                <a:spcBef>
                  <a:spcPct val="0"/>
                </a:spcBef>
              </a:pPr>
              <a:t>17</a:t>
            </a:fld>
            <a:endParaRPr lang="et-EE" altLang="et-EE" sz="13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4D59CA13-6867-4046-BCD9-1953F718F6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46F2EEA8-033F-491E-AAB5-4D9E5D785B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41988" name="Slide Number Placeholder 3">
            <a:extLst>
              <a:ext uri="{FF2B5EF4-FFF2-40B4-BE49-F238E27FC236}">
                <a16:creationId xmlns:a16="http://schemas.microsoft.com/office/drawing/2014/main" id="{46679F12-0463-49D9-95A6-DE8E37BA710B}"/>
              </a:ext>
            </a:extLst>
          </p:cNvPr>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34966752-DB0A-421F-9F58-D57400F0220F}" type="slidenum">
              <a:rPr lang="et-EE" altLang="et-EE" sz="1300"/>
              <a:pPr algn="r" eaLnBrk="1" hangingPunct="1">
                <a:spcBef>
                  <a:spcPct val="0"/>
                </a:spcBef>
              </a:pPr>
              <a:t>18</a:t>
            </a:fld>
            <a:endParaRPr lang="et-EE" altLang="et-EE" sz="13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F97F5A72-1791-4A5A-A7EA-A7EF567B5D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6E376DBC-FB89-4EAA-936E-60D2EBDF73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44036" name="Slide Number Placeholder 3">
            <a:extLst>
              <a:ext uri="{FF2B5EF4-FFF2-40B4-BE49-F238E27FC236}">
                <a16:creationId xmlns:a16="http://schemas.microsoft.com/office/drawing/2014/main" id="{9A267FAF-9DC9-45BF-9A34-DCD9DCD0CE0C}"/>
              </a:ext>
            </a:extLst>
          </p:cNvPr>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E1324060-976B-4FBA-B269-BBFB7344544A}" type="slidenum">
              <a:rPr lang="et-EE" altLang="et-EE" sz="1300"/>
              <a:pPr algn="r" eaLnBrk="1" hangingPunct="1">
                <a:spcBef>
                  <a:spcPct val="0"/>
                </a:spcBef>
              </a:pPr>
              <a:t>19</a:t>
            </a:fld>
            <a:endParaRPr lang="et-EE" altLang="et-EE"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4F0B32C1-44EA-4119-AE73-82059E727E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976EB15A-F5E9-440E-B426-3A134584CA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dirty="0"/>
          </a:p>
        </p:txBody>
      </p:sp>
      <p:sp>
        <p:nvSpPr>
          <p:cNvPr id="9220" name="Slide Number Placeholder 3">
            <a:extLst>
              <a:ext uri="{FF2B5EF4-FFF2-40B4-BE49-F238E27FC236}">
                <a16:creationId xmlns:a16="http://schemas.microsoft.com/office/drawing/2014/main" id="{596A1969-471C-4BF1-9F97-341F2E7F2211}"/>
              </a:ext>
            </a:extLst>
          </p:cNvPr>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6F990A57-1A02-489F-8AD8-BF6C743192F3}" type="slidenum">
              <a:rPr lang="et-EE" altLang="et-EE" sz="1300"/>
              <a:pPr algn="r" eaLnBrk="1" hangingPunct="1">
                <a:spcBef>
                  <a:spcPct val="0"/>
                </a:spcBef>
              </a:pPr>
              <a:t>2</a:t>
            </a:fld>
            <a:endParaRPr lang="et-EE" altLang="et-EE" sz="13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6EAF7A1E-6D0C-4908-A1CD-C07972C6F6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9A1263DC-741A-4D25-B78F-5DA49BDBBB4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46084" name="Slide Number Placeholder 3">
            <a:extLst>
              <a:ext uri="{FF2B5EF4-FFF2-40B4-BE49-F238E27FC236}">
                <a16:creationId xmlns:a16="http://schemas.microsoft.com/office/drawing/2014/main" id="{3D8AA5C8-4890-498E-ACCE-9C29C63B24C5}"/>
              </a:ext>
            </a:extLst>
          </p:cNvPr>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FC71DC2-62EC-4637-BFF8-D8AEB318F390}" type="slidenum">
              <a:rPr lang="et-EE" altLang="et-EE" sz="1300"/>
              <a:pPr algn="r" eaLnBrk="1" hangingPunct="1">
                <a:spcBef>
                  <a:spcPct val="0"/>
                </a:spcBef>
              </a:pPr>
              <a:t>20</a:t>
            </a:fld>
            <a:endParaRPr lang="et-EE" altLang="et-EE" sz="13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E97CF97D-6DB4-4263-81AA-8577BE465D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2A81CA1D-00D6-424C-9086-BE6CA6FD87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48132" name="Slide Number Placeholder 3">
            <a:extLst>
              <a:ext uri="{FF2B5EF4-FFF2-40B4-BE49-F238E27FC236}">
                <a16:creationId xmlns:a16="http://schemas.microsoft.com/office/drawing/2014/main" id="{CF25D7DD-1AE0-446D-958B-DBC977602A78}"/>
              </a:ext>
            </a:extLst>
          </p:cNvPr>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FE096E68-279D-4FF3-AD8D-D9EE4BCB9A49}" type="slidenum">
              <a:rPr lang="et-EE" altLang="et-EE" sz="1300"/>
              <a:pPr algn="r" eaLnBrk="1" hangingPunct="1">
                <a:spcBef>
                  <a:spcPct val="0"/>
                </a:spcBef>
              </a:pPr>
              <a:t>21</a:t>
            </a:fld>
            <a:endParaRPr lang="et-EE" altLang="et-EE" sz="13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D3C13EEA-06DE-4527-A173-32C7F902C9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6023469C-3B20-4315-BCC2-7D489661D9E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50180" name="Slide Number Placeholder 3">
            <a:extLst>
              <a:ext uri="{FF2B5EF4-FFF2-40B4-BE49-F238E27FC236}">
                <a16:creationId xmlns:a16="http://schemas.microsoft.com/office/drawing/2014/main" id="{37C198A8-8726-4C34-A198-C6D73EF21553}"/>
              </a:ext>
            </a:extLst>
          </p:cNvPr>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925B100-E69D-462D-A9CF-68B98AC6AA6B}" type="slidenum">
              <a:rPr lang="et-EE" altLang="et-EE" sz="1300"/>
              <a:pPr algn="r" eaLnBrk="1" hangingPunct="1">
                <a:spcBef>
                  <a:spcPct val="0"/>
                </a:spcBef>
              </a:pPr>
              <a:t>22</a:t>
            </a:fld>
            <a:endParaRPr lang="et-EE" altLang="et-EE" sz="13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9363A6C7-773E-435D-B7F0-04ECCD1689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4031D25F-DC5D-41F2-875B-B0D581F49CF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52228" name="Slide Number Placeholder 3">
            <a:extLst>
              <a:ext uri="{FF2B5EF4-FFF2-40B4-BE49-F238E27FC236}">
                <a16:creationId xmlns:a16="http://schemas.microsoft.com/office/drawing/2014/main" id="{EE291521-35E4-4F6F-9359-B854EF672945}"/>
              </a:ext>
            </a:extLst>
          </p:cNvPr>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15149CE-163B-4F05-9685-8B189D0F813E}" type="slidenum">
              <a:rPr lang="et-EE" altLang="et-EE" sz="1300"/>
              <a:pPr algn="r" eaLnBrk="1" hangingPunct="1">
                <a:spcBef>
                  <a:spcPct val="0"/>
                </a:spcBef>
              </a:pPr>
              <a:t>23</a:t>
            </a:fld>
            <a:endParaRPr lang="et-EE" altLang="et-EE" sz="13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DCD4C9DA-ED2F-4BC3-971D-31BE441BCC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AB00A82B-E922-4B1A-8B53-561541D7956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54276" name="Slide Number Placeholder 3">
            <a:extLst>
              <a:ext uri="{FF2B5EF4-FFF2-40B4-BE49-F238E27FC236}">
                <a16:creationId xmlns:a16="http://schemas.microsoft.com/office/drawing/2014/main" id="{5E2FD262-A1B8-4287-B7D7-8ACA9D15ED8A}"/>
              </a:ext>
            </a:extLst>
          </p:cNvPr>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323EFAC-0A6A-49CA-8A18-ACE76A7DAFB0}" type="slidenum">
              <a:rPr lang="et-EE" altLang="et-EE" sz="1300"/>
              <a:pPr algn="r" eaLnBrk="1" hangingPunct="1">
                <a:spcBef>
                  <a:spcPct val="0"/>
                </a:spcBef>
              </a:pPr>
              <a:t>24</a:t>
            </a:fld>
            <a:endParaRPr lang="et-EE" altLang="et-EE" sz="13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D8E85CF7-CC16-4F03-B54F-8E23A395A5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20E56768-D9A7-40E3-BA0F-763D74B92BA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56324" name="Slide Number Placeholder 3">
            <a:extLst>
              <a:ext uri="{FF2B5EF4-FFF2-40B4-BE49-F238E27FC236}">
                <a16:creationId xmlns:a16="http://schemas.microsoft.com/office/drawing/2014/main" id="{B3D8C862-1118-4B5C-95CB-6B13A0ADC649}"/>
              </a:ext>
            </a:extLst>
          </p:cNvPr>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9CD5FF7B-1E9A-4FD1-85B1-4494B15DD045}" type="slidenum">
              <a:rPr lang="et-EE" altLang="et-EE" sz="1300"/>
              <a:pPr algn="r" eaLnBrk="1" hangingPunct="1">
                <a:spcBef>
                  <a:spcPct val="0"/>
                </a:spcBef>
              </a:pPr>
              <a:t>25</a:t>
            </a:fld>
            <a:endParaRPr lang="et-EE" altLang="et-EE" sz="13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9FC2A44C-D9A7-4101-B243-4A99731EC9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7B6E18AA-6EB9-4F78-95E6-10F7DA99ECD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58372" name="Slide Number Placeholder 3">
            <a:extLst>
              <a:ext uri="{FF2B5EF4-FFF2-40B4-BE49-F238E27FC236}">
                <a16:creationId xmlns:a16="http://schemas.microsoft.com/office/drawing/2014/main" id="{E02792DC-51FD-4F44-B03D-B2393133592B}"/>
              </a:ext>
            </a:extLst>
          </p:cNvPr>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EB7218F4-F824-48EC-AD0A-334735D2DCD7}" type="slidenum">
              <a:rPr lang="et-EE" altLang="et-EE" sz="1300"/>
              <a:pPr algn="r" eaLnBrk="1" hangingPunct="1">
                <a:spcBef>
                  <a:spcPct val="0"/>
                </a:spcBef>
              </a:pPr>
              <a:t>26</a:t>
            </a:fld>
            <a:endParaRPr lang="et-EE" altLang="et-EE" sz="13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3ABDB361-CBC2-4001-A3E4-C4E2B097D5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07824678-B95B-4AB5-9855-174CD0E4D3B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60420" name="Slide Number Placeholder 3">
            <a:extLst>
              <a:ext uri="{FF2B5EF4-FFF2-40B4-BE49-F238E27FC236}">
                <a16:creationId xmlns:a16="http://schemas.microsoft.com/office/drawing/2014/main" id="{EEC655A8-4504-49BF-A345-A093E9F53FB2}"/>
              </a:ext>
            </a:extLst>
          </p:cNvPr>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68370F7-488F-4D03-B0E6-D022A23FCF17}" type="slidenum">
              <a:rPr lang="et-EE" altLang="et-EE" sz="1300"/>
              <a:pPr algn="r" eaLnBrk="1" hangingPunct="1">
                <a:spcBef>
                  <a:spcPct val="0"/>
                </a:spcBef>
              </a:pPr>
              <a:t>27</a:t>
            </a:fld>
            <a:endParaRPr lang="et-EE" altLang="et-EE" sz="13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A8CD7932-2B8C-4801-849C-74D0038708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C13799F6-1915-4E0A-9CCA-9F0F00F5F8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62468" name="Slide Number Placeholder 3">
            <a:extLst>
              <a:ext uri="{FF2B5EF4-FFF2-40B4-BE49-F238E27FC236}">
                <a16:creationId xmlns:a16="http://schemas.microsoft.com/office/drawing/2014/main" id="{0615D2D6-CC1E-47A0-B15B-FBEA1E15B8DC}"/>
              </a:ext>
            </a:extLst>
          </p:cNvPr>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256BF407-8B92-44B1-8F63-BF9D7113035D}" type="slidenum">
              <a:rPr lang="et-EE" altLang="et-EE" sz="1300"/>
              <a:pPr algn="r" eaLnBrk="1" hangingPunct="1">
                <a:spcBef>
                  <a:spcPct val="0"/>
                </a:spcBef>
              </a:pPr>
              <a:t>28</a:t>
            </a:fld>
            <a:endParaRPr lang="et-EE" altLang="et-EE" sz="13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0B7F0751-503E-43FC-9F1E-23A26044A7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73BFC6B4-4DE3-42E9-9761-C153A8333B2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64516" name="Slide Number Placeholder 3">
            <a:extLst>
              <a:ext uri="{FF2B5EF4-FFF2-40B4-BE49-F238E27FC236}">
                <a16:creationId xmlns:a16="http://schemas.microsoft.com/office/drawing/2014/main" id="{F5DF6BA6-161C-4E4B-BAB3-8DAD3DECD128}"/>
              </a:ext>
            </a:extLst>
          </p:cNvPr>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E3812BE-14A6-4158-8C03-6430B46F8DB2}" type="slidenum">
              <a:rPr lang="et-EE" altLang="et-EE" sz="1300"/>
              <a:pPr algn="r" eaLnBrk="1" hangingPunct="1">
                <a:spcBef>
                  <a:spcPct val="0"/>
                </a:spcBef>
              </a:pPr>
              <a:t>29</a:t>
            </a:fld>
            <a:endParaRPr lang="et-EE" altLang="et-EE"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3D8A691A-52A0-425D-BDD6-1D1E130A36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E6EA8274-5BEA-463B-A684-0A84102819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11268" name="Slide Number Placeholder 3">
            <a:extLst>
              <a:ext uri="{FF2B5EF4-FFF2-40B4-BE49-F238E27FC236}">
                <a16:creationId xmlns:a16="http://schemas.microsoft.com/office/drawing/2014/main" id="{F87343E9-5993-4BF5-8610-84668CF1ED6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spcBef>
                <a:spcPct val="30000"/>
              </a:spcBef>
              <a:defRPr sz="1200">
                <a:solidFill>
                  <a:schemeClr val="tx1"/>
                </a:solidFill>
                <a:latin typeface="Calibri" panose="020F0502020204030204" pitchFamily="34" charset="0"/>
              </a:defRPr>
            </a:lvl1pPr>
            <a:lvl2pPr marL="715963" indent="-274638" defTabSz="955675">
              <a:spcBef>
                <a:spcPct val="30000"/>
              </a:spcBef>
              <a:defRPr sz="1200">
                <a:solidFill>
                  <a:schemeClr val="tx1"/>
                </a:solidFill>
                <a:latin typeface="Calibri" panose="020F0502020204030204" pitchFamily="34" charset="0"/>
              </a:defRPr>
            </a:lvl2pPr>
            <a:lvl3pPr marL="1101725" indent="-219075" defTabSz="955675">
              <a:spcBef>
                <a:spcPct val="30000"/>
              </a:spcBef>
              <a:defRPr sz="1200">
                <a:solidFill>
                  <a:schemeClr val="tx1"/>
                </a:solidFill>
                <a:latin typeface="Calibri" panose="020F0502020204030204" pitchFamily="34" charset="0"/>
              </a:defRPr>
            </a:lvl3pPr>
            <a:lvl4pPr marL="1543050" indent="-219075" defTabSz="955675">
              <a:spcBef>
                <a:spcPct val="30000"/>
              </a:spcBef>
              <a:defRPr sz="1200">
                <a:solidFill>
                  <a:schemeClr val="tx1"/>
                </a:solidFill>
                <a:latin typeface="Calibri" panose="020F0502020204030204" pitchFamily="34" charset="0"/>
              </a:defRPr>
            </a:lvl4pPr>
            <a:lvl5pPr marL="1984375" indent="-219075" defTabSz="955675">
              <a:spcBef>
                <a:spcPct val="30000"/>
              </a:spcBef>
              <a:defRPr sz="1200">
                <a:solidFill>
                  <a:schemeClr val="tx1"/>
                </a:solidFill>
                <a:latin typeface="Calibri" panose="020F0502020204030204" pitchFamily="34" charset="0"/>
              </a:defRPr>
            </a:lvl5pPr>
            <a:lvl6pPr marL="2441575" indent="-219075" defTabSz="955675" eaLnBrk="0" fontAlgn="base" hangingPunct="0">
              <a:spcBef>
                <a:spcPct val="30000"/>
              </a:spcBef>
              <a:spcAft>
                <a:spcPct val="0"/>
              </a:spcAft>
              <a:defRPr sz="1200">
                <a:solidFill>
                  <a:schemeClr val="tx1"/>
                </a:solidFill>
                <a:latin typeface="Calibri" panose="020F0502020204030204" pitchFamily="34" charset="0"/>
              </a:defRPr>
            </a:lvl6pPr>
            <a:lvl7pPr marL="2898775" indent="-219075" defTabSz="955675" eaLnBrk="0" fontAlgn="base" hangingPunct="0">
              <a:spcBef>
                <a:spcPct val="30000"/>
              </a:spcBef>
              <a:spcAft>
                <a:spcPct val="0"/>
              </a:spcAft>
              <a:defRPr sz="1200">
                <a:solidFill>
                  <a:schemeClr val="tx1"/>
                </a:solidFill>
                <a:latin typeface="Calibri" panose="020F0502020204030204" pitchFamily="34" charset="0"/>
              </a:defRPr>
            </a:lvl7pPr>
            <a:lvl8pPr marL="3355975" indent="-219075" defTabSz="955675" eaLnBrk="0" fontAlgn="base" hangingPunct="0">
              <a:spcBef>
                <a:spcPct val="30000"/>
              </a:spcBef>
              <a:spcAft>
                <a:spcPct val="0"/>
              </a:spcAft>
              <a:defRPr sz="1200">
                <a:solidFill>
                  <a:schemeClr val="tx1"/>
                </a:solidFill>
                <a:latin typeface="Calibri" panose="020F0502020204030204" pitchFamily="34" charset="0"/>
              </a:defRPr>
            </a:lvl8pPr>
            <a:lvl9pPr marL="3813175" indent="-219075" defTabSz="9556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085CD34-3579-42CF-B177-8988991EFE30}" type="slidenum">
              <a:rPr lang="et-EE" altLang="et-EE" sz="1300"/>
              <a:pPr>
                <a:spcBef>
                  <a:spcPct val="0"/>
                </a:spcBef>
              </a:pPr>
              <a:t>3</a:t>
            </a:fld>
            <a:endParaRPr lang="et-EE" altLang="et-EE" sz="13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B76A56BD-96CA-4CEC-97AD-1B851F0FC7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DF37706E-2C89-48C1-B296-9D5CC7955C9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66564" name="Slide Number Placeholder 3">
            <a:extLst>
              <a:ext uri="{FF2B5EF4-FFF2-40B4-BE49-F238E27FC236}">
                <a16:creationId xmlns:a16="http://schemas.microsoft.com/office/drawing/2014/main" id="{B2F06BB5-96D3-41DB-A071-EE9CF1507F74}"/>
              </a:ext>
            </a:extLst>
          </p:cNvPr>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35E48D1E-F557-4307-AE79-61B4B9BC1C5B}" type="slidenum">
              <a:rPr lang="et-EE" altLang="et-EE" sz="1300"/>
              <a:pPr algn="r" eaLnBrk="1" hangingPunct="1">
                <a:spcBef>
                  <a:spcPct val="0"/>
                </a:spcBef>
              </a:pPr>
              <a:t>30</a:t>
            </a:fld>
            <a:endParaRPr lang="et-EE" altLang="et-EE" sz="13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F5219407-FC45-46F9-A479-73CB9DF861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882BACAE-BA0D-4975-ACF2-C84B8BC298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68612" name="Slide Number Placeholder 3">
            <a:extLst>
              <a:ext uri="{FF2B5EF4-FFF2-40B4-BE49-F238E27FC236}">
                <a16:creationId xmlns:a16="http://schemas.microsoft.com/office/drawing/2014/main" id="{DF872023-8CF4-4B30-93C7-E83B8BE3A786}"/>
              </a:ext>
            </a:extLst>
          </p:cNvPr>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2FB6419E-87E8-4407-870C-29C238A2FF94}" type="slidenum">
              <a:rPr lang="et-EE" altLang="et-EE" sz="1300"/>
              <a:pPr algn="r" eaLnBrk="1" hangingPunct="1">
                <a:spcBef>
                  <a:spcPct val="0"/>
                </a:spcBef>
              </a:pPr>
              <a:t>31</a:t>
            </a:fld>
            <a:endParaRPr lang="et-EE" altLang="et-EE" sz="13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33C14C4B-7B41-4573-875F-575578D5F8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3E44116C-768B-4F08-BD4F-851EBB3C028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70660" name="Slide Number Placeholder 3">
            <a:extLst>
              <a:ext uri="{FF2B5EF4-FFF2-40B4-BE49-F238E27FC236}">
                <a16:creationId xmlns:a16="http://schemas.microsoft.com/office/drawing/2014/main" id="{824203AC-2191-4CD8-86C9-7D440A8D12EE}"/>
              </a:ext>
            </a:extLst>
          </p:cNvPr>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E63DBE20-E538-40C8-B053-AC39A787E013}" type="slidenum">
              <a:rPr lang="et-EE" altLang="et-EE" sz="1300"/>
              <a:pPr algn="r" eaLnBrk="1" hangingPunct="1">
                <a:spcBef>
                  <a:spcPct val="0"/>
                </a:spcBef>
              </a:pPr>
              <a:t>32</a:t>
            </a:fld>
            <a:endParaRPr lang="et-EE" altLang="et-EE" sz="13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FDB796A7-3DFC-4239-A567-644D4B9D3D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2A42E7FB-D820-4B22-BD12-5B5BA3F875D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72708" name="Slide Number Placeholder 3">
            <a:extLst>
              <a:ext uri="{FF2B5EF4-FFF2-40B4-BE49-F238E27FC236}">
                <a16:creationId xmlns:a16="http://schemas.microsoft.com/office/drawing/2014/main" id="{452FAD6A-2EAB-4CEB-9375-CA2285AF48A0}"/>
              </a:ext>
            </a:extLst>
          </p:cNvPr>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6B5CCC84-D8D9-4418-8007-144EA9FDD649}" type="slidenum">
              <a:rPr lang="et-EE" altLang="et-EE" sz="1300"/>
              <a:pPr algn="r" eaLnBrk="1" hangingPunct="1">
                <a:spcBef>
                  <a:spcPct val="0"/>
                </a:spcBef>
              </a:pPr>
              <a:t>33</a:t>
            </a:fld>
            <a:endParaRPr lang="et-EE" altLang="et-EE" sz="13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ED57F8B2-D746-4CD0-8179-ECDCFB85AA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8B568DA5-C807-4BA6-8257-4D68BAE3FD1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74756" name="Slide Number Placeholder 3">
            <a:extLst>
              <a:ext uri="{FF2B5EF4-FFF2-40B4-BE49-F238E27FC236}">
                <a16:creationId xmlns:a16="http://schemas.microsoft.com/office/drawing/2014/main" id="{1AE4FFA9-0DD4-45E4-9045-0C12EF0C92D7}"/>
              </a:ext>
            </a:extLst>
          </p:cNvPr>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3BD02A1-AEC9-46F5-ABC9-34522064BCB0}" type="slidenum">
              <a:rPr lang="et-EE" altLang="et-EE" sz="1300"/>
              <a:pPr algn="r" eaLnBrk="1" hangingPunct="1">
                <a:spcBef>
                  <a:spcPct val="0"/>
                </a:spcBef>
              </a:pPr>
              <a:t>34</a:t>
            </a:fld>
            <a:endParaRPr lang="et-EE" altLang="et-EE" sz="13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BA5FE840-7EA7-490C-A3D2-023B23D676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2FD16858-12DE-4DF7-B166-6A55DDCCD0F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76804" name="Slide Number Placeholder 3">
            <a:extLst>
              <a:ext uri="{FF2B5EF4-FFF2-40B4-BE49-F238E27FC236}">
                <a16:creationId xmlns:a16="http://schemas.microsoft.com/office/drawing/2014/main" id="{47A89466-F343-4EF6-8A34-BC9D20FA5FAB}"/>
              </a:ext>
            </a:extLst>
          </p:cNvPr>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9BA8D201-E78A-4F66-B1C7-8412EBA4E0EE}" type="slidenum">
              <a:rPr lang="et-EE" altLang="et-EE" sz="1300"/>
              <a:pPr algn="r" eaLnBrk="1" hangingPunct="1">
                <a:spcBef>
                  <a:spcPct val="0"/>
                </a:spcBef>
              </a:pPr>
              <a:t>35</a:t>
            </a:fld>
            <a:endParaRPr lang="et-EE" altLang="et-EE"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A398962B-B44B-400D-8553-840D31072D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F33F7F2C-DB47-48B2-A779-5C8019BFFD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13316" name="Slide Number Placeholder 3">
            <a:extLst>
              <a:ext uri="{FF2B5EF4-FFF2-40B4-BE49-F238E27FC236}">
                <a16:creationId xmlns:a16="http://schemas.microsoft.com/office/drawing/2014/main" id="{BD52CDE4-7882-43AA-AC77-513542F5F7AF}"/>
              </a:ext>
            </a:extLst>
          </p:cNvPr>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4E5261E-9E48-44DF-AA7A-7CD7FC49E761}" type="slidenum">
              <a:rPr lang="et-EE" altLang="et-EE" sz="1300"/>
              <a:pPr algn="r" eaLnBrk="1" hangingPunct="1">
                <a:spcBef>
                  <a:spcPct val="0"/>
                </a:spcBef>
              </a:pPr>
              <a:t>4</a:t>
            </a:fld>
            <a:endParaRPr lang="et-EE" altLang="et-EE"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7A0697A2-5372-4516-80CD-D291E56DCE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0779A64F-32E5-4A65-8E57-761ABBCCEE3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t-EE"/>
          </a:p>
        </p:txBody>
      </p:sp>
      <p:sp>
        <p:nvSpPr>
          <p:cNvPr id="15364" name="Slide Number Placeholder 3">
            <a:extLst>
              <a:ext uri="{FF2B5EF4-FFF2-40B4-BE49-F238E27FC236}">
                <a16:creationId xmlns:a16="http://schemas.microsoft.com/office/drawing/2014/main" id="{5D1F2F41-0834-4D9E-8248-1D3DAF58AE16}"/>
              </a:ext>
            </a:extLst>
          </p:cNvPr>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9A0E3B5B-29E5-4BD2-9E7A-051F36EFD8AD}" type="slidenum">
              <a:rPr lang="et-EE" altLang="et-EE" sz="1300"/>
              <a:pPr algn="r" eaLnBrk="1" hangingPunct="1">
                <a:spcBef>
                  <a:spcPct val="0"/>
                </a:spcBef>
              </a:pPr>
              <a:t>5</a:t>
            </a:fld>
            <a:endParaRPr lang="et-EE" altLang="et-EE"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0B94F66A-EC58-4E5F-907A-77B93F6B42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4BEFA71D-9292-4465-8E11-9755F729EF7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t-EE" altLang="et-EE"/>
          </a:p>
        </p:txBody>
      </p:sp>
      <p:sp>
        <p:nvSpPr>
          <p:cNvPr id="17412" name="Slide Number Placeholder 3">
            <a:extLst>
              <a:ext uri="{FF2B5EF4-FFF2-40B4-BE49-F238E27FC236}">
                <a16:creationId xmlns:a16="http://schemas.microsoft.com/office/drawing/2014/main" id="{56A41024-D097-4363-A38A-4BED2F04C92E}"/>
              </a:ext>
            </a:extLst>
          </p:cNvPr>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F4D3EA46-7CFA-4214-AA38-E4B84CA7200C}" type="slidenum">
              <a:rPr lang="et-EE" altLang="et-EE" sz="1300"/>
              <a:pPr algn="r" eaLnBrk="1" hangingPunct="1">
                <a:spcBef>
                  <a:spcPct val="0"/>
                </a:spcBef>
              </a:pPr>
              <a:t>6</a:t>
            </a:fld>
            <a:endParaRPr lang="et-EE" altLang="et-EE"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DB34D3E2-6E28-41D6-A0EE-2564700191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37D61D6D-03C8-473F-B2A4-94BEA8E52A8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t-EE" altLang="et-EE"/>
          </a:p>
        </p:txBody>
      </p:sp>
      <p:sp>
        <p:nvSpPr>
          <p:cNvPr id="19460" name="Slide Number Placeholder 3">
            <a:extLst>
              <a:ext uri="{FF2B5EF4-FFF2-40B4-BE49-F238E27FC236}">
                <a16:creationId xmlns:a16="http://schemas.microsoft.com/office/drawing/2014/main" id="{AB9A98A4-CF6E-4E53-938C-A8610C013909}"/>
              </a:ext>
            </a:extLst>
          </p:cNvPr>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99E9F4E-8D25-4AB6-8B83-9570BA09C5B6}" type="slidenum">
              <a:rPr lang="et-EE" altLang="et-EE" sz="1300"/>
              <a:pPr algn="r" eaLnBrk="1" hangingPunct="1">
                <a:spcBef>
                  <a:spcPct val="0"/>
                </a:spcBef>
              </a:pPr>
              <a:t>7</a:t>
            </a:fld>
            <a:endParaRPr lang="et-EE" altLang="et-EE"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F8BD060B-7724-433F-845D-2471073E6C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349B3065-C8D8-40A4-BC50-D3F5C123DD0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t-EE" altLang="et-EE"/>
          </a:p>
        </p:txBody>
      </p:sp>
      <p:sp>
        <p:nvSpPr>
          <p:cNvPr id="21508" name="Slide Number Placeholder 3">
            <a:extLst>
              <a:ext uri="{FF2B5EF4-FFF2-40B4-BE49-F238E27FC236}">
                <a16:creationId xmlns:a16="http://schemas.microsoft.com/office/drawing/2014/main" id="{B31ED47D-8F1D-4470-99B7-665697C54E78}"/>
              </a:ext>
            </a:extLst>
          </p:cNvPr>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CECD600-245D-40C3-B317-5672C85E4F73}" type="slidenum">
              <a:rPr lang="et-EE" altLang="et-EE" sz="1300"/>
              <a:pPr algn="r" eaLnBrk="1" hangingPunct="1">
                <a:spcBef>
                  <a:spcPct val="0"/>
                </a:spcBef>
              </a:pPr>
              <a:t>8</a:t>
            </a:fld>
            <a:endParaRPr lang="et-EE" altLang="et-EE"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D17A6700-C1DD-442B-A20F-02B4208822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405B3310-982F-44F9-A144-FAE548D1BDB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t-EE" altLang="et-EE"/>
          </a:p>
        </p:txBody>
      </p:sp>
      <p:sp>
        <p:nvSpPr>
          <p:cNvPr id="23556" name="Slide Number Placeholder 3">
            <a:extLst>
              <a:ext uri="{FF2B5EF4-FFF2-40B4-BE49-F238E27FC236}">
                <a16:creationId xmlns:a16="http://schemas.microsoft.com/office/drawing/2014/main" id="{BDD50D86-B624-448C-B26E-9856396E52BC}"/>
              </a:ext>
            </a:extLst>
          </p:cNvPr>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6698F855-5835-470A-8736-C62E916E4C90}" type="slidenum">
              <a:rPr lang="et-EE" altLang="et-EE" sz="1300"/>
              <a:pPr algn="r" eaLnBrk="1" hangingPunct="1">
                <a:spcBef>
                  <a:spcPct val="0"/>
                </a:spcBef>
              </a:pPr>
              <a:t>9</a:t>
            </a:fld>
            <a:endParaRPr lang="et-EE" altLang="et-EE"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t-E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t-EE"/>
          </a:p>
        </p:txBody>
      </p:sp>
      <p:sp>
        <p:nvSpPr>
          <p:cNvPr id="4" name="Rectangle 4">
            <a:extLst>
              <a:ext uri="{FF2B5EF4-FFF2-40B4-BE49-F238E27FC236}">
                <a16:creationId xmlns:a16="http://schemas.microsoft.com/office/drawing/2014/main" id="{483A4B6E-9CF6-477E-94C8-A47B0A8CA5FE}"/>
              </a:ext>
            </a:extLst>
          </p:cNvPr>
          <p:cNvSpPr>
            <a:spLocks noGrp="1" noChangeArrowheads="1"/>
          </p:cNvSpPr>
          <p:nvPr>
            <p:ph type="dt" sz="half" idx="10"/>
          </p:nvPr>
        </p:nvSpPr>
        <p:spPr>
          <a:ln/>
        </p:spPr>
        <p:txBody>
          <a:bodyPr/>
          <a:lstStyle>
            <a:lvl1pPr>
              <a:defRPr/>
            </a:lvl1pPr>
          </a:lstStyle>
          <a:p>
            <a:pPr>
              <a:defRPr/>
            </a:pPr>
            <a:fld id="{FF908732-4AC0-4746-A23C-84663DBE6767}" type="datetime1">
              <a:rPr lang="et-EE"/>
              <a:pPr>
                <a:defRPr/>
              </a:pPr>
              <a:t>27.01.2019</a:t>
            </a:fld>
            <a:endParaRPr lang="en-US"/>
          </a:p>
        </p:txBody>
      </p:sp>
      <p:sp>
        <p:nvSpPr>
          <p:cNvPr id="5" name="Rectangle 5">
            <a:extLst>
              <a:ext uri="{FF2B5EF4-FFF2-40B4-BE49-F238E27FC236}">
                <a16:creationId xmlns:a16="http://schemas.microsoft.com/office/drawing/2014/main" id="{7B33C08D-BD6C-44CA-83B3-DEB5D7120A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65ABC54-69C2-438E-B391-74C749DA3B53}"/>
              </a:ext>
            </a:extLst>
          </p:cNvPr>
          <p:cNvSpPr>
            <a:spLocks noGrp="1" noChangeArrowheads="1"/>
          </p:cNvSpPr>
          <p:nvPr>
            <p:ph type="sldNum" sz="quarter" idx="12"/>
          </p:nvPr>
        </p:nvSpPr>
        <p:spPr>
          <a:ln/>
        </p:spPr>
        <p:txBody>
          <a:bodyPr/>
          <a:lstStyle>
            <a:lvl1pPr>
              <a:defRPr/>
            </a:lvl1pPr>
          </a:lstStyle>
          <a:p>
            <a:pPr>
              <a:defRPr/>
            </a:pPr>
            <a:fld id="{4256F848-FE33-4F2B-8C12-2EB61232D0DF}" type="slidenum">
              <a:rPr lang="en-US" altLang="et-EE"/>
              <a:pPr>
                <a:defRPr/>
              </a:pPr>
              <a:t>‹#›</a:t>
            </a:fld>
            <a:endParaRPr lang="en-US" altLang="et-EE"/>
          </a:p>
        </p:txBody>
      </p:sp>
    </p:spTree>
    <p:extLst>
      <p:ext uri="{BB962C8B-B14F-4D97-AF65-F5344CB8AC3E}">
        <p14:creationId xmlns:p14="http://schemas.microsoft.com/office/powerpoint/2010/main" val="1601154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Rectangle 4">
            <a:extLst>
              <a:ext uri="{FF2B5EF4-FFF2-40B4-BE49-F238E27FC236}">
                <a16:creationId xmlns:a16="http://schemas.microsoft.com/office/drawing/2014/main" id="{1D7744A5-B8BF-43AD-B024-707FED58FC07}"/>
              </a:ext>
            </a:extLst>
          </p:cNvPr>
          <p:cNvSpPr>
            <a:spLocks noGrp="1" noChangeArrowheads="1"/>
          </p:cNvSpPr>
          <p:nvPr>
            <p:ph type="dt" sz="half" idx="10"/>
          </p:nvPr>
        </p:nvSpPr>
        <p:spPr>
          <a:ln/>
        </p:spPr>
        <p:txBody>
          <a:bodyPr/>
          <a:lstStyle>
            <a:lvl1pPr>
              <a:defRPr/>
            </a:lvl1pPr>
          </a:lstStyle>
          <a:p>
            <a:pPr>
              <a:defRPr/>
            </a:pPr>
            <a:fld id="{513E4BF2-8518-42B2-B29C-56C656E703F8}" type="datetime1">
              <a:rPr lang="et-EE"/>
              <a:pPr>
                <a:defRPr/>
              </a:pPr>
              <a:t>27.01.2019</a:t>
            </a:fld>
            <a:endParaRPr lang="en-US"/>
          </a:p>
        </p:txBody>
      </p:sp>
      <p:sp>
        <p:nvSpPr>
          <p:cNvPr id="5" name="Rectangle 5">
            <a:extLst>
              <a:ext uri="{FF2B5EF4-FFF2-40B4-BE49-F238E27FC236}">
                <a16:creationId xmlns:a16="http://schemas.microsoft.com/office/drawing/2014/main" id="{38496698-51EB-4425-8CD4-DAD8893289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D0C975A-F13B-463B-83E3-246EB4150C50}"/>
              </a:ext>
            </a:extLst>
          </p:cNvPr>
          <p:cNvSpPr>
            <a:spLocks noGrp="1" noChangeArrowheads="1"/>
          </p:cNvSpPr>
          <p:nvPr>
            <p:ph type="sldNum" sz="quarter" idx="12"/>
          </p:nvPr>
        </p:nvSpPr>
        <p:spPr>
          <a:ln/>
        </p:spPr>
        <p:txBody>
          <a:bodyPr/>
          <a:lstStyle>
            <a:lvl1pPr>
              <a:defRPr/>
            </a:lvl1pPr>
          </a:lstStyle>
          <a:p>
            <a:pPr>
              <a:defRPr/>
            </a:pPr>
            <a:fld id="{7C4ED8CD-78DE-47AB-A3F0-482A17F0BBAE}" type="slidenum">
              <a:rPr lang="en-US" altLang="et-EE"/>
              <a:pPr>
                <a:defRPr/>
              </a:pPr>
              <a:t>‹#›</a:t>
            </a:fld>
            <a:endParaRPr lang="en-US" altLang="et-EE"/>
          </a:p>
        </p:txBody>
      </p:sp>
    </p:spTree>
    <p:extLst>
      <p:ext uri="{BB962C8B-B14F-4D97-AF65-F5344CB8AC3E}">
        <p14:creationId xmlns:p14="http://schemas.microsoft.com/office/powerpoint/2010/main" val="630111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t-E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Rectangle 4">
            <a:extLst>
              <a:ext uri="{FF2B5EF4-FFF2-40B4-BE49-F238E27FC236}">
                <a16:creationId xmlns:a16="http://schemas.microsoft.com/office/drawing/2014/main" id="{CA190ADA-5ABA-4627-8684-C1AF7E89FF53}"/>
              </a:ext>
            </a:extLst>
          </p:cNvPr>
          <p:cNvSpPr>
            <a:spLocks noGrp="1" noChangeArrowheads="1"/>
          </p:cNvSpPr>
          <p:nvPr>
            <p:ph type="dt" sz="half" idx="10"/>
          </p:nvPr>
        </p:nvSpPr>
        <p:spPr>
          <a:ln/>
        </p:spPr>
        <p:txBody>
          <a:bodyPr/>
          <a:lstStyle>
            <a:lvl1pPr>
              <a:defRPr/>
            </a:lvl1pPr>
          </a:lstStyle>
          <a:p>
            <a:pPr>
              <a:defRPr/>
            </a:pPr>
            <a:fld id="{0989914C-52DB-419B-8AB1-C8737357A895}" type="datetime1">
              <a:rPr lang="et-EE"/>
              <a:pPr>
                <a:defRPr/>
              </a:pPr>
              <a:t>27.01.2019</a:t>
            </a:fld>
            <a:endParaRPr lang="en-US"/>
          </a:p>
        </p:txBody>
      </p:sp>
      <p:sp>
        <p:nvSpPr>
          <p:cNvPr id="5" name="Rectangle 5">
            <a:extLst>
              <a:ext uri="{FF2B5EF4-FFF2-40B4-BE49-F238E27FC236}">
                <a16:creationId xmlns:a16="http://schemas.microsoft.com/office/drawing/2014/main" id="{F0FE0AF5-0A52-4C54-95BD-562716C9A9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9D4542F-C1E6-4B79-B5EA-1F191A7E60A4}"/>
              </a:ext>
            </a:extLst>
          </p:cNvPr>
          <p:cNvSpPr>
            <a:spLocks noGrp="1" noChangeArrowheads="1"/>
          </p:cNvSpPr>
          <p:nvPr>
            <p:ph type="sldNum" sz="quarter" idx="12"/>
          </p:nvPr>
        </p:nvSpPr>
        <p:spPr>
          <a:ln/>
        </p:spPr>
        <p:txBody>
          <a:bodyPr/>
          <a:lstStyle>
            <a:lvl1pPr>
              <a:defRPr/>
            </a:lvl1pPr>
          </a:lstStyle>
          <a:p>
            <a:pPr>
              <a:defRPr/>
            </a:pPr>
            <a:fld id="{7B99EA3C-22D6-4906-AB46-E2D28A301ABD}" type="slidenum">
              <a:rPr lang="en-US" altLang="et-EE"/>
              <a:pPr>
                <a:defRPr/>
              </a:pPr>
              <a:t>‹#›</a:t>
            </a:fld>
            <a:endParaRPr lang="en-US" altLang="et-EE"/>
          </a:p>
        </p:txBody>
      </p:sp>
    </p:spTree>
    <p:extLst>
      <p:ext uri="{BB962C8B-B14F-4D97-AF65-F5344CB8AC3E}">
        <p14:creationId xmlns:p14="http://schemas.microsoft.com/office/powerpoint/2010/main" val="1656885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0092F93E-63CD-4B1C-8549-2C87DD9EE30C}"/>
              </a:ext>
            </a:extLst>
          </p:cNvPr>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7">
            <a:extLst>
              <a:ext uri="{FF2B5EF4-FFF2-40B4-BE49-F238E27FC236}">
                <a16:creationId xmlns:a16="http://schemas.microsoft.com/office/drawing/2014/main" id="{5AF31F17-9C5E-425E-BCCD-C24F3353A09E}"/>
              </a:ext>
            </a:extLst>
          </p:cNvPr>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8">
            <a:extLst>
              <a:ext uri="{FF2B5EF4-FFF2-40B4-BE49-F238E27FC236}">
                <a16:creationId xmlns:a16="http://schemas.microsoft.com/office/drawing/2014/main" id="{C9E973E0-672D-4853-AE10-802ED6ED1024}"/>
              </a:ext>
            </a:extLst>
          </p:cNvPr>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7" name="Oval 9">
            <a:extLst>
              <a:ext uri="{FF2B5EF4-FFF2-40B4-BE49-F238E27FC236}">
                <a16:creationId xmlns:a16="http://schemas.microsoft.com/office/drawing/2014/main" id="{133DDCAD-17A5-4211-BF34-EA3660F24A8F}"/>
              </a:ext>
            </a:extLst>
          </p:cNvPr>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8" name="Date Placeholder 3">
            <a:extLst>
              <a:ext uri="{FF2B5EF4-FFF2-40B4-BE49-F238E27FC236}">
                <a16:creationId xmlns:a16="http://schemas.microsoft.com/office/drawing/2014/main" id="{3185A0E0-2C5D-4FD2-82DB-80A3F6A989AE}"/>
              </a:ext>
            </a:extLst>
          </p:cNvPr>
          <p:cNvSpPr>
            <a:spLocks noGrp="1"/>
          </p:cNvSpPr>
          <p:nvPr>
            <p:ph type="dt" sz="half" idx="10"/>
          </p:nvPr>
        </p:nvSpPr>
        <p:spPr/>
        <p:txBody>
          <a:bodyPr/>
          <a:lstStyle>
            <a:lvl1pPr>
              <a:defRPr/>
            </a:lvl1pPr>
            <a:extLst/>
          </a:lstStyle>
          <a:p>
            <a:pPr>
              <a:defRPr/>
            </a:pPr>
            <a:fld id="{72D2D2BD-C512-490B-8221-59CCBD898D33}" type="datetime1">
              <a:rPr lang="et-EE"/>
              <a:pPr>
                <a:defRPr/>
              </a:pPr>
              <a:t>27.01.2019</a:t>
            </a:fld>
            <a:endParaRPr lang="et-EE"/>
          </a:p>
        </p:txBody>
      </p:sp>
      <p:sp>
        <p:nvSpPr>
          <p:cNvPr id="9" name="Footer Placeholder 4">
            <a:extLst>
              <a:ext uri="{FF2B5EF4-FFF2-40B4-BE49-F238E27FC236}">
                <a16:creationId xmlns:a16="http://schemas.microsoft.com/office/drawing/2014/main" id="{D4461E17-E751-44E3-A47C-69D32007CB5E}"/>
              </a:ext>
            </a:extLst>
          </p:cNvPr>
          <p:cNvSpPr>
            <a:spLocks noGrp="1"/>
          </p:cNvSpPr>
          <p:nvPr>
            <p:ph type="ftr" sz="quarter" idx="11"/>
          </p:nvPr>
        </p:nvSpPr>
        <p:spPr/>
        <p:txBody>
          <a:bodyPr/>
          <a:lstStyle>
            <a:lvl1pPr>
              <a:defRPr/>
            </a:lvl1pPr>
          </a:lstStyle>
          <a:p>
            <a:pPr>
              <a:defRPr/>
            </a:pPr>
            <a:r>
              <a:rPr lang="fi-FI"/>
              <a:t>MHE0041 Masinaelemendid I Harjutustunnid TTÜ Mehhatroonikainstituut  ass.  A. Sivitski </a:t>
            </a:r>
            <a:endParaRPr lang="et-EE"/>
          </a:p>
        </p:txBody>
      </p:sp>
      <p:sp>
        <p:nvSpPr>
          <p:cNvPr id="10" name="Slide Number Placeholder 5">
            <a:extLst>
              <a:ext uri="{FF2B5EF4-FFF2-40B4-BE49-F238E27FC236}">
                <a16:creationId xmlns:a16="http://schemas.microsoft.com/office/drawing/2014/main" id="{5C6821DE-5F16-4780-BE24-7D1B73F25C61}"/>
              </a:ext>
            </a:extLst>
          </p:cNvPr>
          <p:cNvSpPr>
            <a:spLocks noGrp="1"/>
          </p:cNvSpPr>
          <p:nvPr>
            <p:ph type="sldNum" sz="quarter" idx="12"/>
          </p:nvPr>
        </p:nvSpPr>
        <p:spPr/>
        <p:txBody>
          <a:bodyPr/>
          <a:lstStyle>
            <a:lvl1pPr>
              <a:defRPr smtClean="0"/>
            </a:lvl1pPr>
          </a:lstStyle>
          <a:p>
            <a:pPr>
              <a:defRPr/>
            </a:pPr>
            <a:fld id="{94C767AD-C70D-4038-AA51-FE0BB8252797}" type="slidenum">
              <a:rPr lang="et-EE" altLang="et-EE"/>
              <a:pPr>
                <a:defRPr/>
              </a:pPr>
              <a:t>‹#›</a:t>
            </a:fld>
            <a:endParaRPr lang="et-EE" altLang="et-EE"/>
          </a:p>
        </p:txBody>
      </p:sp>
    </p:spTree>
    <p:extLst>
      <p:ext uri="{BB962C8B-B14F-4D97-AF65-F5344CB8AC3E}">
        <p14:creationId xmlns:p14="http://schemas.microsoft.com/office/powerpoint/2010/main" val="2127729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a:extLst>
              <a:ext uri="{FF2B5EF4-FFF2-40B4-BE49-F238E27FC236}">
                <a16:creationId xmlns:a16="http://schemas.microsoft.com/office/drawing/2014/main" id="{31999DBF-4740-4AF4-90D1-A6CFE34CF3C3}"/>
              </a:ext>
            </a:extLst>
          </p:cNvPr>
          <p:cNvSpPr>
            <a:spLocks noGrp="1"/>
          </p:cNvSpPr>
          <p:nvPr>
            <p:ph type="dt" sz="half" idx="10"/>
          </p:nvPr>
        </p:nvSpPr>
        <p:spPr/>
        <p:txBody>
          <a:bodyPr/>
          <a:lstStyle>
            <a:lvl1pPr>
              <a:defRPr/>
            </a:lvl1pPr>
          </a:lstStyle>
          <a:p>
            <a:pPr>
              <a:defRPr/>
            </a:pPr>
            <a:fld id="{87407947-0E06-4802-9AB7-EAC2A9B299C7}" type="datetime1">
              <a:rPr lang="et-EE"/>
              <a:pPr>
                <a:defRPr/>
              </a:pPr>
              <a:t>27.01.2019</a:t>
            </a:fld>
            <a:endParaRPr lang="et-EE"/>
          </a:p>
        </p:txBody>
      </p:sp>
      <p:sp>
        <p:nvSpPr>
          <p:cNvPr id="8" name="Footer Placeholder 5">
            <a:extLst>
              <a:ext uri="{FF2B5EF4-FFF2-40B4-BE49-F238E27FC236}">
                <a16:creationId xmlns:a16="http://schemas.microsoft.com/office/drawing/2014/main" id="{44209313-784B-4229-969F-56711976FFA1}"/>
              </a:ext>
            </a:extLst>
          </p:cNvPr>
          <p:cNvSpPr>
            <a:spLocks noGrp="1"/>
          </p:cNvSpPr>
          <p:nvPr>
            <p:ph type="ftr" sz="quarter" idx="11"/>
          </p:nvPr>
        </p:nvSpPr>
        <p:spPr/>
        <p:txBody>
          <a:bodyPr/>
          <a:lstStyle>
            <a:lvl1pPr>
              <a:defRPr/>
            </a:lvl1pPr>
          </a:lstStyle>
          <a:p>
            <a:pPr>
              <a:defRPr/>
            </a:pPr>
            <a:r>
              <a:rPr lang="fi-FI"/>
              <a:t>MHE0041 Masinaelemendid I Harjutustunnid TTÜ Mehhatroonikainstituut  ass.  A. Sivitski </a:t>
            </a:r>
            <a:endParaRPr lang="et-EE"/>
          </a:p>
        </p:txBody>
      </p:sp>
      <p:sp>
        <p:nvSpPr>
          <p:cNvPr id="9" name="Slide Number Placeholder 6">
            <a:extLst>
              <a:ext uri="{FF2B5EF4-FFF2-40B4-BE49-F238E27FC236}">
                <a16:creationId xmlns:a16="http://schemas.microsoft.com/office/drawing/2014/main" id="{D36EA720-50E2-4A5B-A91B-F221CE6F71B9}"/>
              </a:ext>
            </a:extLst>
          </p:cNvPr>
          <p:cNvSpPr>
            <a:spLocks noGrp="1"/>
          </p:cNvSpPr>
          <p:nvPr>
            <p:ph type="sldNum" sz="quarter" idx="12"/>
          </p:nvPr>
        </p:nvSpPr>
        <p:spPr/>
        <p:txBody>
          <a:bodyPr/>
          <a:lstStyle>
            <a:lvl1pPr>
              <a:defRPr/>
            </a:lvl1pPr>
          </a:lstStyle>
          <a:p>
            <a:pPr>
              <a:defRPr/>
            </a:pPr>
            <a:fld id="{8A5EFFFF-7264-493B-8162-63656519A0F3}" type="slidenum">
              <a:rPr lang="et-EE" altLang="et-EE"/>
              <a:pPr>
                <a:defRPr/>
              </a:pPr>
              <a:t>‹#›</a:t>
            </a:fld>
            <a:endParaRPr lang="et-EE" altLang="et-EE"/>
          </a:p>
        </p:txBody>
      </p:sp>
    </p:spTree>
    <p:extLst>
      <p:ext uri="{BB962C8B-B14F-4D97-AF65-F5344CB8AC3E}">
        <p14:creationId xmlns:p14="http://schemas.microsoft.com/office/powerpoint/2010/main" val="2525881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FF5D9F-D73E-498E-BE96-CF56E6D76EDB}"/>
              </a:ext>
            </a:extLst>
          </p:cNvPr>
          <p:cNvSpPr>
            <a:spLocks noGrp="1"/>
          </p:cNvSpPr>
          <p:nvPr>
            <p:ph type="dt" sz="half" idx="10"/>
          </p:nvPr>
        </p:nvSpPr>
        <p:spPr/>
        <p:txBody>
          <a:bodyPr/>
          <a:lstStyle>
            <a:lvl1pPr>
              <a:defRPr/>
            </a:lvl1pPr>
          </a:lstStyle>
          <a:p>
            <a:pPr>
              <a:defRPr/>
            </a:pPr>
            <a:fld id="{5678F676-3440-45DE-A127-D2A6775F096E}" type="datetime1">
              <a:rPr lang="et-EE"/>
              <a:pPr>
                <a:defRPr/>
              </a:pPr>
              <a:t>27.01.2019</a:t>
            </a:fld>
            <a:endParaRPr lang="et-EE"/>
          </a:p>
        </p:txBody>
      </p:sp>
      <p:sp>
        <p:nvSpPr>
          <p:cNvPr id="6" name="Footer Placeholder 5">
            <a:extLst>
              <a:ext uri="{FF2B5EF4-FFF2-40B4-BE49-F238E27FC236}">
                <a16:creationId xmlns:a16="http://schemas.microsoft.com/office/drawing/2014/main" id="{DDB46F1C-4BA1-40DE-88C2-45F3029C1892}"/>
              </a:ext>
            </a:extLst>
          </p:cNvPr>
          <p:cNvSpPr>
            <a:spLocks noGrp="1"/>
          </p:cNvSpPr>
          <p:nvPr>
            <p:ph type="ftr" sz="quarter" idx="11"/>
          </p:nvPr>
        </p:nvSpPr>
        <p:spPr/>
        <p:txBody>
          <a:bodyPr/>
          <a:lstStyle>
            <a:lvl1pPr>
              <a:defRPr/>
            </a:lvl1pPr>
          </a:lstStyle>
          <a:p>
            <a:pPr>
              <a:defRPr/>
            </a:pPr>
            <a:r>
              <a:rPr lang="fi-FI"/>
              <a:t>MHE0041 Masinaelemendid I Harjutustunnid TTÜ Mehhatroonikainstituut  ass.  A. Sivitski </a:t>
            </a:r>
            <a:endParaRPr lang="et-EE"/>
          </a:p>
        </p:txBody>
      </p:sp>
      <p:sp>
        <p:nvSpPr>
          <p:cNvPr id="7" name="Slide Number Placeholder 6">
            <a:extLst>
              <a:ext uri="{FF2B5EF4-FFF2-40B4-BE49-F238E27FC236}">
                <a16:creationId xmlns:a16="http://schemas.microsoft.com/office/drawing/2014/main" id="{45F46EA7-DF28-4E18-957A-E50E3967C924}"/>
              </a:ext>
            </a:extLst>
          </p:cNvPr>
          <p:cNvSpPr>
            <a:spLocks noGrp="1"/>
          </p:cNvSpPr>
          <p:nvPr>
            <p:ph type="sldNum" sz="quarter" idx="12"/>
          </p:nvPr>
        </p:nvSpPr>
        <p:spPr/>
        <p:txBody>
          <a:bodyPr/>
          <a:lstStyle>
            <a:lvl1pPr>
              <a:defRPr/>
            </a:lvl1pPr>
          </a:lstStyle>
          <a:p>
            <a:pPr>
              <a:defRPr/>
            </a:pPr>
            <a:fld id="{8704BCB8-4CF6-4E0B-ACC0-4E9D5109519E}" type="slidenum">
              <a:rPr lang="et-EE" altLang="et-EE"/>
              <a:pPr>
                <a:defRPr/>
              </a:pPr>
              <a:t>‹#›</a:t>
            </a:fld>
            <a:endParaRPr lang="et-EE" altLang="et-EE"/>
          </a:p>
        </p:txBody>
      </p:sp>
    </p:spTree>
    <p:extLst>
      <p:ext uri="{BB962C8B-B14F-4D97-AF65-F5344CB8AC3E}">
        <p14:creationId xmlns:p14="http://schemas.microsoft.com/office/powerpoint/2010/main" val="3711235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57FA3B6B-E791-425B-B2EF-CEF6D7C887A9}"/>
              </a:ext>
            </a:extLst>
          </p:cNvPr>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eaLnBrk="1" fontAlgn="auto" hangingPunct="1">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Flowchart: Process 7">
            <a:extLst>
              <a:ext uri="{FF2B5EF4-FFF2-40B4-BE49-F238E27FC236}">
                <a16:creationId xmlns:a16="http://schemas.microsoft.com/office/drawing/2014/main" id="{523C173B-1FDA-4888-9A0F-D44FE046A50B}"/>
              </a:ext>
            </a:extLst>
          </p:cNvPr>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Flowchart: Process 8">
            <a:extLst>
              <a:ext uri="{FF2B5EF4-FFF2-40B4-BE49-F238E27FC236}">
                <a16:creationId xmlns:a16="http://schemas.microsoft.com/office/drawing/2014/main" id="{6A35DB6F-433A-4B91-8C58-79B47771C8AD}"/>
              </a:ext>
            </a:extLst>
          </p:cNvPr>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a:t>Click to edit Master title style</a:t>
            </a: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8" name="Date Placeholder 4">
            <a:extLst>
              <a:ext uri="{FF2B5EF4-FFF2-40B4-BE49-F238E27FC236}">
                <a16:creationId xmlns:a16="http://schemas.microsoft.com/office/drawing/2014/main" id="{D8E2CFE4-54A9-48F4-AECB-F152D802C106}"/>
              </a:ext>
            </a:extLst>
          </p:cNvPr>
          <p:cNvSpPr>
            <a:spLocks noGrp="1"/>
          </p:cNvSpPr>
          <p:nvPr>
            <p:ph type="dt" sz="half" idx="10"/>
          </p:nvPr>
        </p:nvSpPr>
        <p:spPr/>
        <p:txBody>
          <a:bodyPr/>
          <a:lstStyle>
            <a:lvl1pPr>
              <a:defRPr/>
            </a:lvl1pPr>
            <a:extLst/>
          </a:lstStyle>
          <a:p>
            <a:pPr>
              <a:defRPr/>
            </a:pPr>
            <a:fld id="{9227AA57-2ACE-44E6-A653-BE9D7D763673}" type="datetime1">
              <a:rPr lang="et-EE"/>
              <a:pPr>
                <a:defRPr/>
              </a:pPr>
              <a:t>27.01.2019</a:t>
            </a:fld>
            <a:endParaRPr lang="et-EE"/>
          </a:p>
        </p:txBody>
      </p:sp>
      <p:sp>
        <p:nvSpPr>
          <p:cNvPr id="9" name="Footer Placeholder 5">
            <a:extLst>
              <a:ext uri="{FF2B5EF4-FFF2-40B4-BE49-F238E27FC236}">
                <a16:creationId xmlns:a16="http://schemas.microsoft.com/office/drawing/2014/main" id="{73975B9D-870A-47AF-9FE6-21D5DF5DD091}"/>
              </a:ext>
            </a:extLst>
          </p:cNvPr>
          <p:cNvSpPr>
            <a:spLocks noGrp="1"/>
          </p:cNvSpPr>
          <p:nvPr>
            <p:ph type="ftr" sz="quarter" idx="11"/>
          </p:nvPr>
        </p:nvSpPr>
        <p:spPr/>
        <p:txBody>
          <a:bodyPr/>
          <a:lstStyle>
            <a:lvl1pPr>
              <a:defRPr/>
            </a:lvl1pPr>
          </a:lstStyle>
          <a:p>
            <a:pPr>
              <a:defRPr/>
            </a:pPr>
            <a:r>
              <a:rPr lang="fi-FI"/>
              <a:t>MHE0041 Masinaelemendid I Harjutustunnid TTÜ Mehhatroonikainstituut  ass.  A. Sivitski </a:t>
            </a:r>
            <a:endParaRPr lang="et-EE"/>
          </a:p>
        </p:txBody>
      </p:sp>
      <p:sp>
        <p:nvSpPr>
          <p:cNvPr id="10" name="Slide Number Placeholder 6">
            <a:extLst>
              <a:ext uri="{FF2B5EF4-FFF2-40B4-BE49-F238E27FC236}">
                <a16:creationId xmlns:a16="http://schemas.microsoft.com/office/drawing/2014/main" id="{72452DDC-75EF-474D-916D-0CEF3B6C50B5}"/>
              </a:ext>
            </a:extLst>
          </p:cNvPr>
          <p:cNvSpPr>
            <a:spLocks noGrp="1"/>
          </p:cNvSpPr>
          <p:nvPr>
            <p:ph type="sldNum" sz="quarter" idx="12"/>
          </p:nvPr>
        </p:nvSpPr>
        <p:spPr/>
        <p:txBody>
          <a:bodyPr/>
          <a:lstStyle>
            <a:lvl1pPr>
              <a:defRPr smtClean="0"/>
            </a:lvl1pPr>
          </a:lstStyle>
          <a:p>
            <a:pPr>
              <a:defRPr/>
            </a:pPr>
            <a:fld id="{ECE37CA1-BC14-435B-B072-3899767C98DE}" type="slidenum">
              <a:rPr lang="et-EE" altLang="et-EE"/>
              <a:pPr>
                <a:defRPr/>
              </a:pPr>
              <a:t>‹#›</a:t>
            </a:fld>
            <a:endParaRPr lang="et-EE" altLang="et-EE"/>
          </a:p>
        </p:txBody>
      </p:sp>
    </p:spTree>
    <p:extLst>
      <p:ext uri="{BB962C8B-B14F-4D97-AF65-F5344CB8AC3E}">
        <p14:creationId xmlns:p14="http://schemas.microsoft.com/office/powerpoint/2010/main" val="3529470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Rectangle 4">
            <a:extLst>
              <a:ext uri="{FF2B5EF4-FFF2-40B4-BE49-F238E27FC236}">
                <a16:creationId xmlns:a16="http://schemas.microsoft.com/office/drawing/2014/main" id="{40AC6FC3-3DDA-4810-AFCA-90ECFBF94C74}"/>
              </a:ext>
            </a:extLst>
          </p:cNvPr>
          <p:cNvSpPr>
            <a:spLocks noGrp="1" noChangeArrowheads="1"/>
          </p:cNvSpPr>
          <p:nvPr>
            <p:ph type="dt" sz="half" idx="10"/>
          </p:nvPr>
        </p:nvSpPr>
        <p:spPr>
          <a:ln/>
        </p:spPr>
        <p:txBody>
          <a:bodyPr/>
          <a:lstStyle>
            <a:lvl1pPr>
              <a:defRPr/>
            </a:lvl1pPr>
          </a:lstStyle>
          <a:p>
            <a:pPr>
              <a:defRPr/>
            </a:pPr>
            <a:fld id="{C4074E9D-62A6-4629-AB2B-9B0C3F5DAF87}" type="datetime1">
              <a:rPr lang="et-EE"/>
              <a:pPr>
                <a:defRPr/>
              </a:pPr>
              <a:t>27.01.2019</a:t>
            </a:fld>
            <a:endParaRPr lang="en-US"/>
          </a:p>
        </p:txBody>
      </p:sp>
      <p:sp>
        <p:nvSpPr>
          <p:cNvPr id="5" name="Rectangle 5">
            <a:extLst>
              <a:ext uri="{FF2B5EF4-FFF2-40B4-BE49-F238E27FC236}">
                <a16:creationId xmlns:a16="http://schemas.microsoft.com/office/drawing/2014/main" id="{4B9CF323-1BF7-4C65-A63C-5D57FEE0DC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64D1008-B7D8-43BE-A382-C2EA5146B392}"/>
              </a:ext>
            </a:extLst>
          </p:cNvPr>
          <p:cNvSpPr>
            <a:spLocks noGrp="1" noChangeArrowheads="1"/>
          </p:cNvSpPr>
          <p:nvPr>
            <p:ph type="sldNum" sz="quarter" idx="12"/>
          </p:nvPr>
        </p:nvSpPr>
        <p:spPr>
          <a:ln/>
        </p:spPr>
        <p:txBody>
          <a:bodyPr/>
          <a:lstStyle>
            <a:lvl1pPr>
              <a:defRPr/>
            </a:lvl1pPr>
          </a:lstStyle>
          <a:p>
            <a:pPr>
              <a:defRPr/>
            </a:pPr>
            <a:fld id="{A04F2FE0-169A-4FBC-BA6D-45DCBFC03265}" type="slidenum">
              <a:rPr lang="en-US" altLang="et-EE"/>
              <a:pPr>
                <a:defRPr/>
              </a:pPr>
              <a:t>‹#›</a:t>
            </a:fld>
            <a:endParaRPr lang="en-US" altLang="et-EE"/>
          </a:p>
        </p:txBody>
      </p:sp>
    </p:spTree>
    <p:extLst>
      <p:ext uri="{BB962C8B-B14F-4D97-AF65-F5344CB8AC3E}">
        <p14:creationId xmlns:p14="http://schemas.microsoft.com/office/powerpoint/2010/main" val="2878913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t-E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7EE486B-3122-4C05-B60C-33BDDA6B6AC0}"/>
              </a:ext>
            </a:extLst>
          </p:cNvPr>
          <p:cNvSpPr>
            <a:spLocks noGrp="1" noChangeArrowheads="1"/>
          </p:cNvSpPr>
          <p:nvPr>
            <p:ph type="dt" sz="half" idx="10"/>
          </p:nvPr>
        </p:nvSpPr>
        <p:spPr>
          <a:ln/>
        </p:spPr>
        <p:txBody>
          <a:bodyPr/>
          <a:lstStyle>
            <a:lvl1pPr>
              <a:defRPr/>
            </a:lvl1pPr>
          </a:lstStyle>
          <a:p>
            <a:pPr>
              <a:defRPr/>
            </a:pPr>
            <a:fld id="{4372146C-E097-4EEE-B99E-0509045D0890}" type="datetime1">
              <a:rPr lang="et-EE"/>
              <a:pPr>
                <a:defRPr/>
              </a:pPr>
              <a:t>27.01.2019</a:t>
            </a:fld>
            <a:endParaRPr lang="en-US"/>
          </a:p>
        </p:txBody>
      </p:sp>
      <p:sp>
        <p:nvSpPr>
          <p:cNvPr id="5" name="Rectangle 5">
            <a:extLst>
              <a:ext uri="{FF2B5EF4-FFF2-40B4-BE49-F238E27FC236}">
                <a16:creationId xmlns:a16="http://schemas.microsoft.com/office/drawing/2014/main" id="{6FCC5EDE-B2E9-421A-BFCB-0D79867B22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6596D2D-3ED6-45AE-B46F-F932B3EF5012}"/>
              </a:ext>
            </a:extLst>
          </p:cNvPr>
          <p:cNvSpPr>
            <a:spLocks noGrp="1" noChangeArrowheads="1"/>
          </p:cNvSpPr>
          <p:nvPr>
            <p:ph type="sldNum" sz="quarter" idx="12"/>
          </p:nvPr>
        </p:nvSpPr>
        <p:spPr>
          <a:ln/>
        </p:spPr>
        <p:txBody>
          <a:bodyPr/>
          <a:lstStyle>
            <a:lvl1pPr>
              <a:defRPr/>
            </a:lvl1pPr>
          </a:lstStyle>
          <a:p>
            <a:pPr>
              <a:defRPr/>
            </a:pPr>
            <a:fld id="{0E20964C-265E-4FF5-93DB-15C95C444679}" type="slidenum">
              <a:rPr lang="en-US" altLang="et-EE"/>
              <a:pPr>
                <a:defRPr/>
              </a:pPr>
              <a:t>‹#›</a:t>
            </a:fld>
            <a:endParaRPr lang="en-US" altLang="et-EE"/>
          </a:p>
        </p:txBody>
      </p:sp>
    </p:spTree>
    <p:extLst>
      <p:ext uri="{BB962C8B-B14F-4D97-AF65-F5344CB8AC3E}">
        <p14:creationId xmlns:p14="http://schemas.microsoft.com/office/powerpoint/2010/main" val="3449919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Rectangle 4">
            <a:extLst>
              <a:ext uri="{FF2B5EF4-FFF2-40B4-BE49-F238E27FC236}">
                <a16:creationId xmlns:a16="http://schemas.microsoft.com/office/drawing/2014/main" id="{93323C93-095C-4075-A120-7ACC0740E2ED}"/>
              </a:ext>
            </a:extLst>
          </p:cNvPr>
          <p:cNvSpPr>
            <a:spLocks noGrp="1" noChangeArrowheads="1"/>
          </p:cNvSpPr>
          <p:nvPr>
            <p:ph type="dt" sz="half" idx="10"/>
          </p:nvPr>
        </p:nvSpPr>
        <p:spPr>
          <a:ln/>
        </p:spPr>
        <p:txBody>
          <a:bodyPr/>
          <a:lstStyle>
            <a:lvl1pPr>
              <a:defRPr/>
            </a:lvl1pPr>
          </a:lstStyle>
          <a:p>
            <a:pPr>
              <a:defRPr/>
            </a:pPr>
            <a:fld id="{7D3AE124-0E14-49D4-B4E5-643A35399EC9}" type="datetime1">
              <a:rPr lang="et-EE"/>
              <a:pPr>
                <a:defRPr/>
              </a:pPr>
              <a:t>27.01.2019</a:t>
            </a:fld>
            <a:endParaRPr lang="en-US"/>
          </a:p>
        </p:txBody>
      </p:sp>
      <p:sp>
        <p:nvSpPr>
          <p:cNvPr id="6" name="Rectangle 5">
            <a:extLst>
              <a:ext uri="{FF2B5EF4-FFF2-40B4-BE49-F238E27FC236}">
                <a16:creationId xmlns:a16="http://schemas.microsoft.com/office/drawing/2014/main" id="{8BD99B6C-962A-41F4-A82D-751B2AE175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1667D42-EDDB-4E57-890B-01C167295CC2}"/>
              </a:ext>
            </a:extLst>
          </p:cNvPr>
          <p:cNvSpPr>
            <a:spLocks noGrp="1" noChangeArrowheads="1"/>
          </p:cNvSpPr>
          <p:nvPr>
            <p:ph type="sldNum" sz="quarter" idx="12"/>
          </p:nvPr>
        </p:nvSpPr>
        <p:spPr>
          <a:ln/>
        </p:spPr>
        <p:txBody>
          <a:bodyPr/>
          <a:lstStyle>
            <a:lvl1pPr>
              <a:defRPr/>
            </a:lvl1pPr>
          </a:lstStyle>
          <a:p>
            <a:pPr>
              <a:defRPr/>
            </a:pPr>
            <a:fld id="{3339BB8C-033D-41E9-A4C4-2F0456477A03}" type="slidenum">
              <a:rPr lang="en-US" altLang="et-EE"/>
              <a:pPr>
                <a:defRPr/>
              </a:pPr>
              <a:t>‹#›</a:t>
            </a:fld>
            <a:endParaRPr lang="en-US" altLang="et-EE"/>
          </a:p>
        </p:txBody>
      </p:sp>
    </p:spTree>
    <p:extLst>
      <p:ext uri="{BB962C8B-B14F-4D97-AF65-F5344CB8AC3E}">
        <p14:creationId xmlns:p14="http://schemas.microsoft.com/office/powerpoint/2010/main" val="3103541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7" name="Rectangle 4">
            <a:extLst>
              <a:ext uri="{FF2B5EF4-FFF2-40B4-BE49-F238E27FC236}">
                <a16:creationId xmlns:a16="http://schemas.microsoft.com/office/drawing/2014/main" id="{9F35D99C-6C0E-4E20-AAA6-E3742872FEBE}"/>
              </a:ext>
            </a:extLst>
          </p:cNvPr>
          <p:cNvSpPr>
            <a:spLocks noGrp="1" noChangeArrowheads="1"/>
          </p:cNvSpPr>
          <p:nvPr>
            <p:ph type="dt" sz="half" idx="10"/>
          </p:nvPr>
        </p:nvSpPr>
        <p:spPr>
          <a:ln/>
        </p:spPr>
        <p:txBody>
          <a:bodyPr/>
          <a:lstStyle>
            <a:lvl1pPr>
              <a:defRPr/>
            </a:lvl1pPr>
          </a:lstStyle>
          <a:p>
            <a:pPr>
              <a:defRPr/>
            </a:pPr>
            <a:fld id="{500863E6-C5A2-49E3-8852-8C2A29874FA6}" type="datetime1">
              <a:rPr lang="et-EE"/>
              <a:pPr>
                <a:defRPr/>
              </a:pPr>
              <a:t>27.01.2019</a:t>
            </a:fld>
            <a:endParaRPr lang="en-US"/>
          </a:p>
        </p:txBody>
      </p:sp>
      <p:sp>
        <p:nvSpPr>
          <p:cNvPr id="8" name="Rectangle 5">
            <a:extLst>
              <a:ext uri="{FF2B5EF4-FFF2-40B4-BE49-F238E27FC236}">
                <a16:creationId xmlns:a16="http://schemas.microsoft.com/office/drawing/2014/main" id="{AC10BB3C-9881-4A9D-A739-D1574481D0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373DA9E-2BB9-4B81-B88F-7CEEC616C6CF}"/>
              </a:ext>
            </a:extLst>
          </p:cNvPr>
          <p:cNvSpPr>
            <a:spLocks noGrp="1" noChangeArrowheads="1"/>
          </p:cNvSpPr>
          <p:nvPr>
            <p:ph type="sldNum" sz="quarter" idx="12"/>
          </p:nvPr>
        </p:nvSpPr>
        <p:spPr>
          <a:ln/>
        </p:spPr>
        <p:txBody>
          <a:bodyPr/>
          <a:lstStyle>
            <a:lvl1pPr>
              <a:defRPr/>
            </a:lvl1pPr>
          </a:lstStyle>
          <a:p>
            <a:pPr>
              <a:defRPr/>
            </a:pPr>
            <a:fld id="{2EF10DB1-EAE9-4EC7-9504-40B2D486D90C}" type="slidenum">
              <a:rPr lang="en-US" altLang="et-EE"/>
              <a:pPr>
                <a:defRPr/>
              </a:pPr>
              <a:t>‹#›</a:t>
            </a:fld>
            <a:endParaRPr lang="en-US" altLang="et-EE"/>
          </a:p>
        </p:txBody>
      </p:sp>
    </p:spTree>
    <p:extLst>
      <p:ext uri="{BB962C8B-B14F-4D97-AF65-F5344CB8AC3E}">
        <p14:creationId xmlns:p14="http://schemas.microsoft.com/office/powerpoint/2010/main" val="97926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Rectangle 4">
            <a:extLst>
              <a:ext uri="{FF2B5EF4-FFF2-40B4-BE49-F238E27FC236}">
                <a16:creationId xmlns:a16="http://schemas.microsoft.com/office/drawing/2014/main" id="{9FE8FD5F-7392-4908-9F12-F76AAB1E1139}"/>
              </a:ext>
            </a:extLst>
          </p:cNvPr>
          <p:cNvSpPr>
            <a:spLocks noGrp="1" noChangeArrowheads="1"/>
          </p:cNvSpPr>
          <p:nvPr>
            <p:ph type="dt" sz="half" idx="10"/>
          </p:nvPr>
        </p:nvSpPr>
        <p:spPr>
          <a:ln/>
        </p:spPr>
        <p:txBody>
          <a:bodyPr/>
          <a:lstStyle>
            <a:lvl1pPr>
              <a:defRPr/>
            </a:lvl1pPr>
          </a:lstStyle>
          <a:p>
            <a:pPr>
              <a:defRPr/>
            </a:pPr>
            <a:fld id="{6DA00FDE-64D0-4C7E-8B84-E5F5AC7F5BFC}" type="datetime1">
              <a:rPr lang="et-EE"/>
              <a:pPr>
                <a:defRPr/>
              </a:pPr>
              <a:t>27.01.2019</a:t>
            </a:fld>
            <a:endParaRPr lang="en-US"/>
          </a:p>
        </p:txBody>
      </p:sp>
      <p:sp>
        <p:nvSpPr>
          <p:cNvPr id="4" name="Rectangle 5">
            <a:extLst>
              <a:ext uri="{FF2B5EF4-FFF2-40B4-BE49-F238E27FC236}">
                <a16:creationId xmlns:a16="http://schemas.microsoft.com/office/drawing/2014/main" id="{AE630942-54CA-4013-BA76-5D62C769DE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A21CFAC-84D6-477B-B6B7-6AADF12452F5}"/>
              </a:ext>
            </a:extLst>
          </p:cNvPr>
          <p:cNvSpPr>
            <a:spLocks noGrp="1" noChangeArrowheads="1"/>
          </p:cNvSpPr>
          <p:nvPr>
            <p:ph type="sldNum" sz="quarter" idx="12"/>
          </p:nvPr>
        </p:nvSpPr>
        <p:spPr>
          <a:ln/>
        </p:spPr>
        <p:txBody>
          <a:bodyPr/>
          <a:lstStyle>
            <a:lvl1pPr>
              <a:defRPr/>
            </a:lvl1pPr>
          </a:lstStyle>
          <a:p>
            <a:pPr>
              <a:defRPr/>
            </a:pPr>
            <a:fld id="{18CBFDDD-E6BC-414B-808B-17FA013DDAFC}" type="slidenum">
              <a:rPr lang="en-US" altLang="et-EE"/>
              <a:pPr>
                <a:defRPr/>
              </a:pPr>
              <a:t>‹#›</a:t>
            </a:fld>
            <a:endParaRPr lang="en-US" altLang="et-EE"/>
          </a:p>
        </p:txBody>
      </p:sp>
    </p:spTree>
    <p:extLst>
      <p:ext uri="{BB962C8B-B14F-4D97-AF65-F5344CB8AC3E}">
        <p14:creationId xmlns:p14="http://schemas.microsoft.com/office/powerpoint/2010/main" val="2968342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2C58B7A-A9F0-452F-AA66-F4BF4BDE6107}"/>
              </a:ext>
            </a:extLst>
          </p:cNvPr>
          <p:cNvSpPr>
            <a:spLocks noGrp="1" noChangeArrowheads="1"/>
          </p:cNvSpPr>
          <p:nvPr>
            <p:ph type="dt" sz="half" idx="10"/>
          </p:nvPr>
        </p:nvSpPr>
        <p:spPr>
          <a:ln/>
        </p:spPr>
        <p:txBody>
          <a:bodyPr/>
          <a:lstStyle>
            <a:lvl1pPr>
              <a:defRPr/>
            </a:lvl1pPr>
          </a:lstStyle>
          <a:p>
            <a:pPr>
              <a:defRPr/>
            </a:pPr>
            <a:fld id="{5BB3913F-3C17-41DE-89B6-AB180CC3E88C}" type="datetime1">
              <a:rPr lang="et-EE"/>
              <a:pPr>
                <a:defRPr/>
              </a:pPr>
              <a:t>27.01.2019</a:t>
            </a:fld>
            <a:endParaRPr lang="en-US"/>
          </a:p>
        </p:txBody>
      </p:sp>
      <p:sp>
        <p:nvSpPr>
          <p:cNvPr id="3" name="Rectangle 5">
            <a:extLst>
              <a:ext uri="{FF2B5EF4-FFF2-40B4-BE49-F238E27FC236}">
                <a16:creationId xmlns:a16="http://schemas.microsoft.com/office/drawing/2014/main" id="{677ACA0F-C451-4333-8E64-3E46D86B22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F2747B1-DDEC-43C9-855B-6970979E9B38}"/>
              </a:ext>
            </a:extLst>
          </p:cNvPr>
          <p:cNvSpPr>
            <a:spLocks noGrp="1" noChangeArrowheads="1"/>
          </p:cNvSpPr>
          <p:nvPr>
            <p:ph type="sldNum" sz="quarter" idx="12"/>
          </p:nvPr>
        </p:nvSpPr>
        <p:spPr>
          <a:ln/>
        </p:spPr>
        <p:txBody>
          <a:bodyPr/>
          <a:lstStyle>
            <a:lvl1pPr>
              <a:defRPr/>
            </a:lvl1pPr>
          </a:lstStyle>
          <a:p>
            <a:pPr>
              <a:defRPr/>
            </a:pPr>
            <a:fld id="{0611D72D-4926-485C-AA90-DA3A26CCA26C}" type="slidenum">
              <a:rPr lang="en-US" altLang="et-EE"/>
              <a:pPr>
                <a:defRPr/>
              </a:pPr>
              <a:t>‹#›</a:t>
            </a:fld>
            <a:endParaRPr lang="en-US" altLang="et-EE"/>
          </a:p>
        </p:txBody>
      </p:sp>
    </p:spTree>
    <p:extLst>
      <p:ext uri="{BB962C8B-B14F-4D97-AF65-F5344CB8AC3E}">
        <p14:creationId xmlns:p14="http://schemas.microsoft.com/office/powerpoint/2010/main" val="162774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14E8ACA-457D-41C1-8306-16045F8D7F07}"/>
              </a:ext>
            </a:extLst>
          </p:cNvPr>
          <p:cNvSpPr>
            <a:spLocks noGrp="1" noChangeArrowheads="1"/>
          </p:cNvSpPr>
          <p:nvPr>
            <p:ph type="dt" sz="half" idx="10"/>
          </p:nvPr>
        </p:nvSpPr>
        <p:spPr>
          <a:ln/>
        </p:spPr>
        <p:txBody>
          <a:bodyPr/>
          <a:lstStyle>
            <a:lvl1pPr>
              <a:defRPr/>
            </a:lvl1pPr>
          </a:lstStyle>
          <a:p>
            <a:pPr>
              <a:defRPr/>
            </a:pPr>
            <a:fld id="{76372211-C198-419A-8C1F-D8E908E03CFA}" type="datetime1">
              <a:rPr lang="et-EE"/>
              <a:pPr>
                <a:defRPr/>
              </a:pPr>
              <a:t>27.01.2019</a:t>
            </a:fld>
            <a:endParaRPr lang="en-US"/>
          </a:p>
        </p:txBody>
      </p:sp>
      <p:sp>
        <p:nvSpPr>
          <p:cNvPr id="6" name="Rectangle 5">
            <a:extLst>
              <a:ext uri="{FF2B5EF4-FFF2-40B4-BE49-F238E27FC236}">
                <a16:creationId xmlns:a16="http://schemas.microsoft.com/office/drawing/2014/main" id="{6CB4A3C7-6E8F-42B0-AD67-EB10CE7DF4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EB750E8-E189-4D1C-BB1B-E954459EFEC5}"/>
              </a:ext>
            </a:extLst>
          </p:cNvPr>
          <p:cNvSpPr>
            <a:spLocks noGrp="1" noChangeArrowheads="1"/>
          </p:cNvSpPr>
          <p:nvPr>
            <p:ph type="sldNum" sz="quarter" idx="12"/>
          </p:nvPr>
        </p:nvSpPr>
        <p:spPr>
          <a:ln/>
        </p:spPr>
        <p:txBody>
          <a:bodyPr/>
          <a:lstStyle>
            <a:lvl1pPr>
              <a:defRPr/>
            </a:lvl1pPr>
          </a:lstStyle>
          <a:p>
            <a:pPr>
              <a:defRPr/>
            </a:pPr>
            <a:fld id="{F3EC7B71-6737-4E83-BCC1-46126BD8B23A}" type="slidenum">
              <a:rPr lang="en-US" altLang="et-EE"/>
              <a:pPr>
                <a:defRPr/>
              </a:pPr>
              <a:t>‹#›</a:t>
            </a:fld>
            <a:endParaRPr lang="en-US" altLang="et-EE"/>
          </a:p>
        </p:txBody>
      </p:sp>
    </p:spTree>
    <p:extLst>
      <p:ext uri="{BB962C8B-B14F-4D97-AF65-F5344CB8AC3E}">
        <p14:creationId xmlns:p14="http://schemas.microsoft.com/office/powerpoint/2010/main" val="3486813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t-E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264ED5D-F452-471A-9F21-C2E6F84E9F5F}"/>
              </a:ext>
            </a:extLst>
          </p:cNvPr>
          <p:cNvSpPr>
            <a:spLocks noGrp="1" noChangeArrowheads="1"/>
          </p:cNvSpPr>
          <p:nvPr>
            <p:ph type="dt" sz="half" idx="10"/>
          </p:nvPr>
        </p:nvSpPr>
        <p:spPr>
          <a:ln/>
        </p:spPr>
        <p:txBody>
          <a:bodyPr/>
          <a:lstStyle>
            <a:lvl1pPr>
              <a:defRPr/>
            </a:lvl1pPr>
          </a:lstStyle>
          <a:p>
            <a:pPr>
              <a:defRPr/>
            </a:pPr>
            <a:fld id="{DD6D5AF4-2809-456F-A4C7-9154329AC577}" type="datetime1">
              <a:rPr lang="et-EE"/>
              <a:pPr>
                <a:defRPr/>
              </a:pPr>
              <a:t>27.01.2019</a:t>
            </a:fld>
            <a:endParaRPr lang="en-US"/>
          </a:p>
        </p:txBody>
      </p:sp>
      <p:sp>
        <p:nvSpPr>
          <p:cNvPr id="6" name="Rectangle 5">
            <a:extLst>
              <a:ext uri="{FF2B5EF4-FFF2-40B4-BE49-F238E27FC236}">
                <a16:creationId xmlns:a16="http://schemas.microsoft.com/office/drawing/2014/main" id="{E9769BB1-9AF8-4755-A500-6E701BBADB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C074F2B-D0E1-4FC5-9661-E35F6DF2BADC}"/>
              </a:ext>
            </a:extLst>
          </p:cNvPr>
          <p:cNvSpPr>
            <a:spLocks noGrp="1" noChangeArrowheads="1"/>
          </p:cNvSpPr>
          <p:nvPr>
            <p:ph type="sldNum" sz="quarter" idx="12"/>
          </p:nvPr>
        </p:nvSpPr>
        <p:spPr>
          <a:ln/>
        </p:spPr>
        <p:txBody>
          <a:bodyPr/>
          <a:lstStyle>
            <a:lvl1pPr>
              <a:defRPr/>
            </a:lvl1pPr>
          </a:lstStyle>
          <a:p>
            <a:pPr>
              <a:defRPr/>
            </a:pPr>
            <a:fld id="{0F7666F6-5879-4A32-BF7B-792A44C93F2E}" type="slidenum">
              <a:rPr lang="en-US" altLang="et-EE"/>
              <a:pPr>
                <a:defRPr/>
              </a:pPr>
              <a:t>‹#›</a:t>
            </a:fld>
            <a:endParaRPr lang="en-US" altLang="et-EE"/>
          </a:p>
        </p:txBody>
      </p:sp>
    </p:spTree>
    <p:extLst>
      <p:ext uri="{BB962C8B-B14F-4D97-AF65-F5344CB8AC3E}">
        <p14:creationId xmlns:p14="http://schemas.microsoft.com/office/powerpoint/2010/main" val="1902882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D3D77F4-DB3C-4436-B835-033D39B99F9C}"/>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t-EE"/>
              <a:t>Click to edit Master title style</a:t>
            </a:r>
          </a:p>
        </p:txBody>
      </p:sp>
      <p:sp>
        <p:nvSpPr>
          <p:cNvPr id="1027" name="Rectangle 3">
            <a:extLst>
              <a:ext uri="{FF2B5EF4-FFF2-40B4-BE49-F238E27FC236}">
                <a16:creationId xmlns:a16="http://schemas.microsoft.com/office/drawing/2014/main" id="{0168A0C9-12A7-4C65-8DB6-1CCC9A5B29D7}"/>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t-EE"/>
              <a:t>Click to edit Master text styles</a:t>
            </a:r>
          </a:p>
          <a:p>
            <a:pPr lvl="1"/>
            <a:r>
              <a:rPr lang="en-US" altLang="et-EE"/>
              <a:t>Second level</a:t>
            </a:r>
          </a:p>
          <a:p>
            <a:pPr lvl="2"/>
            <a:r>
              <a:rPr lang="en-US" altLang="et-EE"/>
              <a:t>Third level</a:t>
            </a:r>
          </a:p>
          <a:p>
            <a:pPr lvl="3"/>
            <a:r>
              <a:rPr lang="en-US" altLang="et-EE"/>
              <a:t>Fourth level</a:t>
            </a:r>
          </a:p>
          <a:p>
            <a:pPr lvl="4"/>
            <a:r>
              <a:rPr lang="en-US" altLang="et-EE"/>
              <a:t>Fifth level</a:t>
            </a:r>
          </a:p>
        </p:txBody>
      </p:sp>
      <p:sp>
        <p:nvSpPr>
          <p:cNvPr id="94212" name="Rectangle 4">
            <a:extLst>
              <a:ext uri="{FF2B5EF4-FFF2-40B4-BE49-F238E27FC236}">
                <a16:creationId xmlns:a16="http://schemas.microsoft.com/office/drawing/2014/main" id="{94946052-C3E2-4691-BB39-F22575DFE82F}"/>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fld id="{91EAA529-E4D2-496F-B752-DC557A11C879}" type="datetime1">
              <a:rPr lang="et-EE"/>
              <a:pPr>
                <a:defRPr/>
              </a:pPr>
              <a:t>27.01.2019</a:t>
            </a:fld>
            <a:endParaRPr lang="en-US"/>
          </a:p>
        </p:txBody>
      </p:sp>
      <p:sp>
        <p:nvSpPr>
          <p:cNvPr id="94213" name="Rectangle 5">
            <a:extLst>
              <a:ext uri="{FF2B5EF4-FFF2-40B4-BE49-F238E27FC236}">
                <a16:creationId xmlns:a16="http://schemas.microsoft.com/office/drawing/2014/main" id="{8764E4D0-8F6D-47C1-AAA2-3E8677237134}"/>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94214" name="Rectangle 6">
            <a:extLst>
              <a:ext uri="{FF2B5EF4-FFF2-40B4-BE49-F238E27FC236}">
                <a16:creationId xmlns:a16="http://schemas.microsoft.com/office/drawing/2014/main" id="{9C73F166-A6D3-4846-A9D5-22311BD5EEA2}"/>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71E82337-2056-471A-A7C2-88DC89AE2CC2}" type="slidenum">
              <a:rPr lang="en-US" altLang="et-EE"/>
              <a:pPr>
                <a:defRPr/>
              </a:pPr>
              <a:t>‹#›</a:t>
            </a:fld>
            <a:endParaRPr lang="en-US" altLang="et-EE"/>
          </a:p>
        </p:txBody>
      </p:sp>
    </p:spTree>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5" name="Title Placeholder 4">
            <a:extLst>
              <a:ext uri="{FF2B5EF4-FFF2-40B4-BE49-F238E27FC236}">
                <a16:creationId xmlns:a16="http://schemas.microsoft.com/office/drawing/2014/main" id="{FEA51AA7-FB4E-46A2-BB38-D5AE741AB96B}"/>
              </a:ext>
            </a:extLst>
          </p:cNvPr>
          <p:cNvSpPr>
            <a:spLocks noGrp="1"/>
          </p:cNvSpPr>
          <p:nvPr>
            <p:ph type="title"/>
          </p:nvPr>
        </p:nvSpPr>
        <p:spPr>
          <a:xfrm>
            <a:off x="1435100" y="274638"/>
            <a:ext cx="7499350" cy="1143000"/>
          </a:xfrm>
          <a:prstGeom prst="rect">
            <a:avLst/>
          </a:prstGeom>
        </p:spPr>
        <p:txBody>
          <a:bodyPr anchor="ctr">
            <a:normAutofit/>
          </a:bodyPr>
          <a:lstStyle/>
          <a:p>
            <a:r>
              <a:rPr lang="en-US"/>
              <a:t>Click to edit Master title style</a:t>
            </a:r>
          </a:p>
        </p:txBody>
      </p:sp>
      <p:sp>
        <p:nvSpPr>
          <p:cNvPr id="2051" name="Text Placeholder 8">
            <a:extLst>
              <a:ext uri="{FF2B5EF4-FFF2-40B4-BE49-F238E27FC236}">
                <a16:creationId xmlns:a16="http://schemas.microsoft.com/office/drawing/2014/main" id="{365BE5F6-DB73-4B3A-BD76-7D42F3150DE7}"/>
              </a:ext>
            </a:extLst>
          </p:cNvPr>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t-EE"/>
              <a:t>Click to edit Master text styles</a:t>
            </a:r>
          </a:p>
          <a:p>
            <a:pPr lvl="1"/>
            <a:r>
              <a:rPr lang="en-US" altLang="et-EE"/>
              <a:t>Second level</a:t>
            </a:r>
          </a:p>
          <a:p>
            <a:pPr lvl="2"/>
            <a:r>
              <a:rPr lang="en-US" altLang="et-EE"/>
              <a:t>Third level</a:t>
            </a:r>
          </a:p>
          <a:p>
            <a:pPr lvl="3"/>
            <a:r>
              <a:rPr lang="en-US" altLang="et-EE"/>
              <a:t>Fourth level</a:t>
            </a:r>
          </a:p>
          <a:p>
            <a:pPr lvl="4"/>
            <a:r>
              <a:rPr lang="en-US" altLang="et-EE"/>
              <a:t>Fifth level</a:t>
            </a:r>
          </a:p>
        </p:txBody>
      </p:sp>
      <p:sp>
        <p:nvSpPr>
          <p:cNvPr id="17" name="Date Placeholder 4">
            <a:extLst>
              <a:ext uri="{FF2B5EF4-FFF2-40B4-BE49-F238E27FC236}">
                <a16:creationId xmlns:a16="http://schemas.microsoft.com/office/drawing/2014/main" id="{5DFC93B1-AF3B-4A13-885F-A18204CA6520}"/>
              </a:ext>
            </a:extLst>
          </p:cNvPr>
          <p:cNvSpPr>
            <a:spLocks noGrp="1"/>
          </p:cNvSpPr>
          <p:nvPr>
            <p:ph type="dt" sz="half" idx="2"/>
          </p:nvPr>
        </p:nvSpPr>
        <p:spPr>
          <a:xfrm>
            <a:off x="3581400" y="6305550"/>
            <a:ext cx="2133600" cy="476250"/>
          </a:xfrm>
          <a:prstGeom prst="rect">
            <a:avLst/>
          </a:prstGeom>
        </p:spPr>
        <p:txBody>
          <a:bodyPr anchor="b"/>
          <a:lstStyle>
            <a:lvl1pPr algn="r" eaLnBrk="1" fontAlgn="auto" hangingPunct="1">
              <a:spcBef>
                <a:spcPts val="0"/>
              </a:spcBef>
              <a:spcAft>
                <a:spcPts val="0"/>
              </a:spcAft>
              <a:defRPr sz="1200">
                <a:solidFill>
                  <a:schemeClr val="bg2">
                    <a:shade val="50000"/>
                    <a:satMod val="200000"/>
                  </a:schemeClr>
                </a:solidFill>
                <a:latin typeface="+mn-lt"/>
              </a:defRPr>
            </a:lvl1pPr>
            <a:extLst/>
          </a:lstStyle>
          <a:p>
            <a:pPr>
              <a:defRPr/>
            </a:pPr>
            <a:fld id="{E3ACA5D8-1B79-40BD-A75D-74F576AF76B8}" type="datetime1">
              <a:rPr lang="et-EE"/>
              <a:pPr>
                <a:defRPr/>
              </a:pPr>
              <a:t>27.01.2019</a:t>
            </a:fld>
            <a:endParaRPr lang="et-EE"/>
          </a:p>
        </p:txBody>
      </p:sp>
      <p:sp>
        <p:nvSpPr>
          <p:cNvPr id="18" name="Footer Placeholder 5">
            <a:extLst>
              <a:ext uri="{FF2B5EF4-FFF2-40B4-BE49-F238E27FC236}">
                <a16:creationId xmlns:a16="http://schemas.microsoft.com/office/drawing/2014/main" id="{1F0AB28C-0456-4EF1-A181-BF3F646FABBB}"/>
              </a:ext>
            </a:extLst>
          </p:cNvPr>
          <p:cNvSpPr>
            <a:spLocks noGrp="1"/>
          </p:cNvSpPr>
          <p:nvPr>
            <p:ph type="ftr" sz="quarter" idx="3"/>
          </p:nvPr>
        </p:nvSpPr>
        <p:spPr>
          <a:xfrm>
            <a:off x="5715000" y="6305550"/>
            <a:ext cx="2895600" cy="476250"/>
          </a:xfrm>
          <a:prstGeom prst="rect">
            <a:avLst/>
          </a:prstGeom>
        </p:spPr>
        <p:txBody>
          <a:bodyPr vert="horz" wrap="square" lIns="91440" tIns="45720" rIns="91440" bIns="45720" numCol="1" anchor="b" anchorCtr="0" compatLnSpc="1">
            <a:prstTxWarp prst="textNoShape">
              <a:avLst/>
            </a:prstTxWarp>
          </a:bodyPr>
          <a:lstStyle>
            <a:lvl1pPr eaLnBrk="1" hangingPunct="1">
              <a:defRPr sz="1200">
                <a:solidFill>
                  <a:srgbClr val="B5A788"/>
                </a:solidFill>
                <a:latin typeface="Gill Sans MT" pitchFamily="34" charset="0"/>
              </a:defRPr>
            </a:lvl1pPr>
          </a:lstStyle>
          <a:p>
            <a:pPr>
              <a:defRPr/>
            </a:pPr>
            <a:r>
              <a:rPr lang="fi-FI"/>
              <a:t>MHE0041 Masinaelemendid I Harjutustunnid TTÜ Mehhatroonikainstituut  ass.  A. Sivitski </a:t>
            </a:r>
            <a:endParaRPr lang="et-EE"/>
          </a:p>
        </p:txBody>
      </p:sp>
      <p:sp>
        <p:nvSpPr>
          <p:cNvPr id="19" name="Slide Number Placeholder 6">
            <a:extLst>
              <a:ext uri="{FF2B5EF4-FFF2-40B4-BE49-F238E27FC236}">
                <a16:creationId xmlns:a16="http://schemas.microsoft.com/office/drawing/2014/main" id="{D4179A9F-1381-4CC9-ACFE-1415F7A94745}"/>
              </a:ext>
            </a:extLst>
          </p:cNvPr>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smtClean="0">
                <a:solidFill>
                  <a:srgbClr val="B5A788"/>
                </a:solidFill>
              </a:defRPr>
            </a:lvl1pPr>
          </a:lstStyle>
          <a:p>
            <a:pPr>
              <a:defRPr/>
            </a:pPr>
            <a:fld id="{24D16446-D318-41FC-BBBE-12B07AB5599D}" type="slidenum">
              <a:rPr lang="et-EE" altLang="et-EE"/>
              <a:pPr>
                <a:defRPr/>
              </a:pPr>
              <a:t>‹#›</a:t>
            </a:fld>
            <a:endParaRPr lang="et-EE" altLang="et-EE"/>
          </a:p>
        </p:txBody>
      </p:sp>
    </p:spTree>
  </p:cSld>
  <p:clrMap bg1="lt1" tx1="dk1" bg2="lt2" tx2="dk2" accent1="accent1" accent2="accent2" accent3="accent3" accent4="accent4" accent5="accent5" accent6="accent6" hlink="hlink" folHlink="folHlink"/>
  <p:sldLayoutIdLst>
    <p:sldLayoutId id="2147483988" r:id="rId1"/>
    <p:sldLayoutId id="2147483986" r:id="rId2"/>
    <p:sldLayoutId id="2147483987" r:id="rId3"/>
    <p:sldLayoutId id="2147483989" r:id="rId4"/>
  </p:sldLayoutIdLst>
  <p:hf sldNum="0" hdr="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Arial" charset="0"/>
          <a:ea typeface="+mj-ea"/>
          <a:cs typeface="+mj-cs"/>
        </a:defRPr>
      </a:lvl1pPr>
      <a:lvl2pPr algn="l" rtl="0" eaLnBrk="0" fontAlgn="base" hangingPunct="0">
        <a:spcBef>
          <a:spcPct val="0"/>
        </a:spcBef>
        <a:spcAft>
          <a:spcPct val="0"/>
        </a:spcAft>
        <a:defRPr sz="4300">
          <a:solidFill>
            <a:srgbClr val="572314"/>
          </a:solidFill>
          <a:latin typeface="Arial" charset="0"/>
        </a:defRPr>
      </a:lvl2pPr>
      <a:lvl3pPr algn="l" rtl="0" eaLnBrk="0" fontAlgn="base" hangingPunct="0">
        <a:spcBef>
          <a:spcPct val="0"/>
        </a:spcBef>
        <a:spcAft>
          <a:spcPct val="0"/>
        </a:spcAft>
        <a:defRPr sz="4300">
          <a:solidFill>
            <a:srgbClr val="572314"/>
          </a:solidFill>
          <a:latin typeface="Arial" charset="0"/>
        </a:defRPr>
      </a:lvl3pPr>
      <a:lvl4pPr algn="l" rtl="0" eaLnBrk="0" fontAlgn="base" hangingPunct="0">
        <a:spcBef>
          <a:spcPct val="0"/>
        </a:spcBef>
        <a:spcAft>
          <a:spcPct val="0"/>
        </a:spcAft>
        <a:defRPr sz="4300">
          <a:solidFill>
            <a:srgbClr val="572314"/>
          </a:solidFill>
          <a:latin typeface="Arial" charset="0"/>
        </a:defRPr>
      </a:lvl4pPr>
      <a:lvl5pPr algn="l" rtl="0" eaLnBrk="0" fontAlgn="base" hangingPunct="0">
        <a:spcBef>
          <a:spcPct val="0"/>
        </a:spcBef>
        <a:spcAft>
          <a:spcPct val="0"/>
        </a:spcAft>
        <a:defRPr sz="4300">
          <a:solidFill>
            <a:srgbClr val="572314"/>
          </a:solidFill>
          <a:latin typeface="Arial"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Arial" charset="0"/>
          <a:ea typeface="+mn-ea"/>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Arial" charset="0"/>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Arial" charset="0"/>
          <a:ea typeface="+mn-ea"/>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Arial" charset="0"/>
          <a:ea typeface="+mn-ea"/>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Arial" charset="0"/>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a:extLst>
              <a:ext uri="{FF2B5EF4-FFF2-40B4-BE49-F238E27FC236}">
                <a16:creationId xmlns:a16="http://schemas.microsoft.com/office/drawing/2014/main" id="{58DDC5BA-DF35-4446-95A7-D96A70EBF7AD}"/>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154B2F36-EF96-4F57-9F02-108E0F10A2B9}"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6147" name="Title 1">
            <a:extLst>
              <a:ext uri="{FF2B5EF4-FFF2-40B4-BE49-F238E27FC236}">
                <a16:creationId xmlns:a16="http://schemas.microsoft.com/office/drawing/2014/main" id="{5C7597C1-CF65-4E59-B7CF-FEB5ACEA4E0F}"/>
              </a:ext>
            </a:extLst>
          </p:cNvPr>
          <p:cNvSpPr>
            <a:spLocks noGrp="1" noChangeArrowheads="1"/>
          </p:cNvSpPr>
          <p:nvPr>
            <p:ph type="ctrTitle" idx="4294967295"/>
          </p:nvPr>
        </p:nvSpPr>
        <p:spPr>
          <a:xfrm>
            <a:off x="179513" y="0"/>
            <a:ext cx="8343776" cy="1052513"/>
          </a:xfrm>
        </p:spPr>
        <p:txBody>
          <a:bodyPr anchor="b"/>
          <a:lstStyle/>
          <a:p>
            <a:pPr eaLnBrk="1" hangingPunct="1"/>
            <a:r>
              <a:rPr lang="et-EE" altLang="et-EE" sz="4100" b="1" u="sng" dirty="0">
                <a:solidFill>
                  <a:schemeClr val="tx1"/>
                </a:solidFill>
              </a:rPr>
              <a:t>MASINAELEMENDID - PROJEKT</a:t>
            </a:r>
            <a:endParaRPr lang="et-EE" altLang="et-EE" sz="4100" u="sng" dirty="0">
              <a:solidFill>
                <a:schemeClr val="tx1"/>
              </a:solidFill>
            </a:endParaRPr>
          </a:p>
        </p:txBody>
      </p:sp>
      <p:sp>
        <p:nvSpPr>
          <p:cNvPr id="3" name="Subtitle 2">
            <a:extLst>
              <a:ext uri="{FF2B5EF4-FFF2-40B4-BE49-F238E27FC236}">
                <a16:creationId xmlns:a16="http://schemas.microsoft.com/office/drawing/2014/main" id="{D23CB28A-FD5A-44EA-9520-E8811924CFFF}"/>
              </a:ext>
            </a:extLst>
          </p:cNvPr>
          <p:cNvSpPr>
            <a:spLocks noGrp="1"/>
          </p:cNvSpPr>
          <p:nvPr>
            <p:ph type="subTitle" idx="4294967295"/>
          </p:nvPr>
        </p:nvSpPr>
        <p:spPr>
          <a:xfrm>
            <a:off x="1403350" y="1341438"/>
            <a:ext cx="7407275" cy="4679950"/>
          </a:xfrm>
        </p:spPr>
        <p:txBody>
          <a:bodyPr tIns="0">
            <a:normAutofit/>
          </a:bodyPr>
          <a:lstStyle/>
          <a:p>
            <a:pPr marL="26988" indent="0" eaLnBrk="1" hangingPunct="1">
              <a:buFontTx/>
              <a:buNone/>
              <a:defRPr/>
            </a:pPr>
            <a:endParaRPr lang="et-EE" sz="2400" u="sng" dirty="0">
              <a:solidFill>
                <a:srgbClr val="320E04"/>
              </a:solidFill>
            </a:endParaRPr>
          </a:p>
          <a:p>
            <a:pPr marL="26988" indent="0" algn="ctr" eaLnBrk="1" hangingPunct="1">
              <a:buFontTx/>
              <a:buNone/>
              <a:defRPr/>
            </a:pPr>
            <a:r>
              <a:rPr lang="et-EE" sz="2800" b="1" u="sng" dirty="0"/>
              <a:t>Harjutustund</a:t>
            </a:r>
            <a:endParaRPr lang="et-EE" sz="2800" b="1" dirty="0">
              <a:solidFill>
                <a:srgbClr val="572314"/>
              </a:solidFill>
              <a:effectLst>
                <a:outerShdw blurRad="38100" dist="38100" dir="2700000" algn="tl">
                  <a:srgbClr val="C0C0C0"/>
                </a:outerShdw>
              </a:effectLst>
            </a:endParaRPr>
          </a:p>
          <a:p>
            <a:pPr marL="26988" indent="0" eaLnBrk="1" hangingPunct="1">
              <a:buFontTx/>
              <a:buNone/>
              <a:defRPr/>
            </a:pPr>
            <a:r>
              <a:rPr lang="et-EE" sz="2800" b="1" dirty="0"/>
              <a:t>Masinaelementide </a:t>
            </a:r>
            <a:r>
              <a:rPr lang="et-EE" sz="2800" b="1" dirty="0" err="1"/>
              <a:t>vahetatavus</a:t>
            </a:r>
            <a:r>
              <a:rPr lang="et-EE" sz="2800" b="1" dirty="0"/>
              <a:t>, </a:t>
            </a:r>
            <a:r>
              <a:rPr lang="et-EE" sz="2800" b="1" dirty="0" err="1"/>
              <a:t>mõõtmestamine</a:t>
            </a:r>
            <a:r>
              <a:rPr lang="et-EE" sz="2800" b="1" dirty="0"/>
              <a:t> ja </a:t>
            </a:r>
            <a:r>
              <a:rPr lang="et-EE" sz="2800" b="1" dirty="0" err="1"/>
              <a:t>tolereerimine</a:t>
            </a:r>
            <a:endParaRPr lang="et-EE" sz="2800" b="1" dirty="0"/>
          </a:p>
          <a:p>
            <a:pPr marL="26988" indent="0" eaLnBrk="1" hangingPunct="1">
              <a:buFontTx/>
              <a:buNone/>
              <a:defRPr/>
            </a:pPr>
            <a:r>
              <a:rPr lang="et-EE" sz="2800" b="1" dirty="0"/>
              <a:t>Istude analüüs</a:t>
            </a:r>
          </a:p>
        </p:txBody>
      </p:sp>
      <p:sp>
        <p:nvSpPr>
          <p:cNvPr id="7" name="Footer Placeholder 4">
            <a:extLst>
              <a:ext uri="{FF2B5EF4-FFF2-40B4-BE49-F238E27FC236}">
                <a16:creationId xmlns:a16="http://schemas.microsoft.com/office/drawing/2014/main" id="{ADEBA26E-8A43-4D41-8791-99DDC4B7DAD8}"/>
              </a:ext>
            </a:extLst>
          </p:cNvPr>
          <p:cNvSpPr txBox="1">
            <a:spLocks noGrp="1"/>
          </p:cNvSpPr>
          <p:nvPr/>
        </p:nvSpPr>
        <p:spPr bwMode="auto">
          <a:xfrm>
            <a:off x="2123728" y="6525344"/>
            <a:ext cx="7956376" cy="52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dirty="0">
                <a:solidFill>
                  <a:srgbClr val="B5A788"/>
                </a:solidFill>
                <a:latin typeface="Gill Sans MT" panose="020B0502020104020203" pitchFamily="34" charset="0"/>
              </a:rPr>
              <a:t>A. </a:t>
            </a:r>
            <a:r>
              <a:rPr lang="et-EE" altLang="et-EE" sz="1200" dirty="0" err="1">
                <a:solidFill>
                  <a:srgbClr val="B5A788"/>
                </a:solidFill>
                <a:latin typeface="Gill Sans MT" panose="020B0502020104020203" pitchFamily="34" charset="0"/>
              </a:rPr>
              <a:t>Sivitski</a:t>
            </a:r>
            <a:r>
              <a:rPr lang="et-EE" altLang="et-EE" sz="1200" dirty="0">
                <a:solidFill>
                  <a:srgbClr val="B5A788"/>
                </a:solidFill>
                <a:latin typeface="Gill Sans MT" panose="020B0502020104020203" pitchFamily="34" charset="0"/>
              </a:rPr>
              <a:t>, Masinaelemendid			</a:t>
            </a:r>
            <a:r>
              <a:rPr lang="et-EE" altLang="et-EE" sz="1200" dirty="0" err="1">
                <a:solidFill>
                  <a:srgbClr val="B5A788"/>
                </a:solidFill>
              </a:rPr>
              <a:t>Taltech</a:t>
            </a:r>
            <a:r>
              <a:rPr lang="et-EE" altLang="et-EE" sz="1200" dirty="0">
                <a:solidFill>
                  <a:srgbClr val="B5A788"/>
                </a:solidFill>
              </a:rPr>
              <a:t> Mehaanika ja tööstustehnika instituut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21E09F4D-7ACE-478D-9267-D5E472333DAE}"/>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A929B8DF-E025-4E82-81DC-D794B6695C90}"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24579" name="Title 5">
            <a:extLst>
              <a:ext uri="{FF2B5EF4-FFF2-40B4-BE49-F238E27FC236}">
                <a16:creationId xmlns:a16="http://schemas.microsoft.com/office/drawing/2014/main" id="{88EFE9AC-0239-4DD9-9D90-BD2C630F1DD4}"/>
              </a:ext>
            </a:extLst>
          </p:cNvPr>
          <p:cNvSpPr>
            <a:spLocks/>
          </p:cNvSpPr>
          <p:nvPr/>
        </p:nvSpPr>
        <p:spPr bwMode="auto">
          <a:xfrm>
            <a:off x="468313" y="0"/>
            <a:ext cx="734377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800" b="1" u="sng"/>
              <a:t>1. Masinaelementide vahetatavus ja kokkusobivuse nõuded</a:t>
            </a:r>
          </a:p>
        </p:txBody>
      </p:sp>
      <p:sp>
        <p:nvSpPr>
          <p:cNvPr id="24580" name="Rectangle 6">
            <a:extLst>
              <a:ext uri="{FF2B5EF4-FFF2-40B4-BE49-F238E27FC236}">
                <a16:creationId xmlns:a16="http://schemas.microsoft.com/office/drawing/2014/main" id="{D10070AC-2E0B-4C30-BFCB-7E8FFDA9A235}"/>
              </a:ext>
            </a:extLst>
          </p:cNvPr>
          <p:cNvSpPr>
            <a:spLocks noChangeArrowheads="1"/>
          </p:cNvSpPr>
          <p:nvPr/>
        </p:nvSpPr>
        <p:spPr bwMode="auto">
          <a:xfrm>
            <a:off x="1187450" y="1557338"/>
            <a:ext cx="7632700"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400" b="1" u="sng"/>
              <a:t>Masinaelementide (toodete) geomeetriline vahetatavus:</a:t>
            </a:r>
          </a:p>
          <a:p>
            <a:pPr eaLnBrk="1" hangingPunct="1">
              <a:spcBef>
                <a:spcPct val="0"/>
              </a:spcBef>
              <a:buFontTx/>
              <a:buNone/>
            </a:pPr>
            <a:endParaRPr lang="et-EE" altLang="et-EE" sz="2400" b="1" u="sng">
              <a:solidFill>
                <a:srgbClr val="320E04"/>
              </a:solidFill>
            </a:endParaRPr>
          </a:p>
          <a:p>
            <a:pPr eaLnBrk="1" hangingPunct="1">
              <a:spcBef>
                <a:spcPct val="0"/>
              </a:spcBef>
            </a:pPr>
            <a:r>
              <a:rPr lang="et-EE" altLang="et-EE" sz="2000"/>
              <a:t> Tagatakse vajaliku</a:t>
            </a:r>
            <a:r>
              <a:rPr lang="et-EE" altLang="et-EE" sz="2000" u="sng"/>
              <a:t> täpsusega</a:t>
            </a:r>
            <a:r>
              <a:rPr lang="et-EE" altLang="et-EE" sz="2000"/>
              <a:t> detailide valmistamise ja nende montaažiga.</a:t>
            </a:r>
          </a:p>
          <a:p>
            <a:pPr eaLnBrk="1" hangingPunct="1">
              <a:spcBef>
                <a:spcPct val="0"/>
              </a:spcBef>
            </a:pPr>
            <a:endParaRPr lang="et-EE" altLang="et-EE" sz="2000"/>
          </a:p>
          <a:p>
            <a:pPr eaLnBrk="1" hangingPunct="1">
              <a:spcBef>
                <a:spcPct val="0"/>
              </a:spcBef>
            </a:pPr>
            <a:r>
              <a:rPr lang="et-EE" altLang="et-EE" sz="2000"/>
              <a:t> Valmistamise ja montaaži täpsusnõuded sätestatakse </a:t>
            </a:r>
            <a:r>
              <a:rPr lang="et-EE" altLang="et-EE" sz="2000" b="1" i="1"/>
              <a:t>rahvuslike või rahvusvaheliste tolereerimissüsteemidega.</a:t>
            </a:r>
          </a:p>
          <a:p>
            <a:pPr eaLnBrk="1" hangingPunct="1">
              <a:spcBef>
                <a:spcPct val="0"/>
              </a:spcBef>
            </a:pPr>
            <a:endParaRPr lang="et-EE" altLang="et-EE" sz="2000" b="1" i="1"/>
          </a:p>
          <a:p>
            <a:pPr eaLnBrk="1" hangingPunct="1">
              <a:spcBef>
                <a:spcPct val="0"/>
              </a:spcBef>
            </a:pPr>
            <a:r>
              <a:rPr lang="et-EE" altLang="et-EE" sz="2000"/>
              <a:t> Käesoleval ajal on üldtunnustatuks kujunenud rahvusvaheline </a:t>
            </a:r>
            <a:r>
              <a:rPr lang="et-EE" altLang="et-EE" sz="2000" b="1" i="1"/>
              <a:t>ISO </a:t>
            </a:r>
            <a:r>
              <a:rPr lang="et-EE" altLang="et-EE" sz="2000" b="1"/>
              <a:t>(International Organization for Standardization) tolerantsisüsteem.</a:t>
            </a:r>
          </a:p>
          <a:p>
            <a:pPr eaLnBrk="1" hangingPunct="1">
              <a:spcBef>
                <a:spcPct val="0"/>
              </a:spcBef>
            </a:pPr>
            <a:endParaRPr lang="et-EE" altLang="et-EE" sz="2000" b="1"/>
          </a:p>
          <a:p>
            <a:pPr eaLnBrk="1" hangingPunct="1">
              <a:spcBef>
                <a:spcPct val="0"/>
              </a:spcBef>
            </a:pPr>
            <a:r>
              <a:rPr lang="et-EE" altLang="et-EE" sz="2000" b="1" i="1"/>
              <a:t> GPS</a:t>
            </a:r>
            <a:r>
              <a:rPr lang="et-EE" altLang="et-EE" sz="2000"/>
              <a:t> – Geometrical Product Spetcificatsions –</a:t>
            </a:r>
          </a:p>
          <a:p>
            <a:pPr eaLnBrk="1" hangingPunct="1">
              <a:spcBef>
                <a:spcPct val="0"/>
              </a:spcBef>
              <a:buFontTx/>
              <a:buNone/>
            </a:pPr>
            <a:r>
              <a:rPr lang="et-EE" altLang="et-EE" sz="2000"/>
              <a:t>toote geomeetriline määrang ( sellega tegeleb ISO komitee T213).</a:t>
            </a:r>
          </a:p>
        </p:txBody>
      </p:sp>
      <p:sp>
        <p:nvSpPr>
          <p:cNvPr id="24581" name="Footer Placeholder 4">
            <a:extLst>
              <a:ext uri="{FF2B5EF4-FFF2-40B4-BE49-F238E27FC236}">
                <a16:creationId xmlns:a16="http://schemas.microsoft.com/office/drawing/2014/main" id="{60A2EC20-0B89-475E-A873-4F818CAF18C8}"/>
              </a:ext>
            </a:extLst>
          </p:cNvPr>
          <p:cNvSpPr txBox="1">
            <a:spLocks noGrp="1"/>
          </p:cNvSpPr>
          <p:nvPr/>
        </p:nvSpPr>
        <p:spPr bwMode="auto">
          <a:xfrm>
            <a:off x="2195513" y="6669088"/>
            <a:ext cx="6948487"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dirty="0">
                <a:solidFill>
                  <a:srgbClr val="B5A788"/>
                </a:solidFill>
                <a:latin typeface="Gill Sans MT" panose="020B0502020104020203" pitchFamily="34" charset="0"/>
              </a:rPr>
              <a:t>A. </a:t>
            </a:r>
            <a:r>
              <a:rPr lang="et-EE" altLang="et-EE" sz="1200" dirty="0" err="1">
                <a:solidFill>
                  <a:srgbClr val="B5A788"/>
                </a:solidFill>
                <a:latin typeface="Gill Sans MT" panose="020B0502020104020203" pitchFamily="34" charset="0"/>
              </a:rPr>
              <a:t>Sivitski</a:t>
            </a:r>
            <a:r>
              <a:rPr lang="et-EE" altLang="et-EE" sz="1200" dirty="0">
                <a:solidFill>
                  <a:srgbClr val="B5A788"/>
                </a:solidFill>
                <a:latin typeface="Gill Sans MT" panose="020B0502020104020203" pitchFamily="34" charset="0"/>
              </a:rPr>
              <a:t>, Masinaelemendid </a:t>
            </a:r>
            <a:r>
              <a:rPr lang="et-EE" altLang="et-EE" sz="1200" dirty="0">
                <a:solidFill>
                  <a:srgbClr val="B5A788"/>
                </a:solidFill>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49F14AE1-8327-4668-BDD4-3EDE151AAF53}"/>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81D52AB4-E223-434A-AAC4-7BDEFF14B335}"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26627" name="Title 5">
            <a:extLst>
              <a:ext uri="{FF2B5EF4-FFF2-40B4-BE49-F238E27FC236}">
                <a16:creationId xmlns:a16="http://schemas.microsoft.com/office/drawing/2014/main" id="{B1B0F8E8-14EC-40F7-9232-FCC372A71EBD}"/>
              </a:ext>
            </a:extLst>
          </p:cNvPr>
          <p:cNvSpPr>
            <a:spLocks/>
          </p:cNvSpPr>
          <p:nvPr/>
        </p:nvSpPr>
        <p:spPr bwMode="auto">
          <a:xfrm>
            <a:off x="468313" y="0"/>
            <a:ext cx="734377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800" b="1" u="sng"/>
              <a:t>1. Masinaelementide vahetatavus ja kokkusobivuse nõuded</a:t>
            </a:r>
          </a:p>
        </p:txBody>
      </p:sp>
      <p:sp>
        <p:nvSpPr>
          <p:cNvPr id="26628" name="Rectangle 6">
            <a:extLst>
              <a:ext uri="{FF2B5EF4-FFF2-40B4-BE49-F238E27FC236}">
                <a16:creationId xmlns:a16="http://schemas.microsoft.com/office/drawing/2014/main" id="{57DFB77B-CEC4-4C87-8301-B944919437EC}"/>
              </a:ext>
            </a:extLst>
          </p:cNvPr>
          <p:cNvSpPr>
            <a:spLocks noChangeArrowheads="1"/>
          </p:cNvSpPr>
          <p:nvPr/>
        </p:nvSpPr>
        <p:spPr bwMode="auto">
          <a:xfrm>
            <a:off x="1187450" y="1557338"/>
            <a:ext cx="76327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400" b="1" u="sng"/>
              <a:t>GPS- ga tagatakse masinaelemendi (toote):</a:t>
            </a:r>
          </a:p>
          <a:p>
            <a:pPr eaLnBrk="1" hangingPunct="1">
              <a:spcBef>
                <a:spcPct val="0"/>
              </a:spcBef>
              <a:buFontTx/>
              <a:buNone/>
            </a:pPr>
            <a:endParaRPr lang="et-EE" altLang="et-EE" sz="2000" b="1" u="sng">
              <a:solidFill>
                <a:srgbClr val="320E04"/>
              </a:solidFill>
            </a:endParaRPr>
          </a:p>
          <a:p>
            <a:pPr eaLnBrk="1" hangingPunct="1">
              <a:spcBef>
                <a:spcPct val="0"/>
              </a:spcBef>
            </a:pPr>
            <a:r>
              <a:rPr lang="et-EE" altLang="et-EE" sz="2000"/>
              <a:t> toimimisvõime, näiteks, masin töötab korralikult, kui on tagatud tööpinna sirgjoonelisus;</a:t>
            </a:r>
          </a:p>
          <a:p>
            <a:pPr eaLnBrk="1" hangingPunct="1">
              <a:spcBef>
                <a:spcPct val="0"/>
              </a:spcBef>
            </a:pPr>
            <a:endParaRPr lang="et-EE" altLang="et-EE" sz="2000"/>
          </a:p>
          <a:p>
            <a:pPr eaLnBrk="1" hangingPunct="1">
              <a:spcBef>
                <a:spcPct val="0"/>
              </a:spcBef>
            </a:pPr>
            <a:r>
              <a:rPr lang="et-EE" altLang="et-EE" sz="2000"/>
              <a:t> ohutus, näiteks, nõutud pinnasiledus väldib väntvõllis väsimuspragude tekkimise;</a:t>
            </a:r>
          </a:p>
          <a:p>
            <a:pPr eaLnBrk="1" hangingPunct="1">
              <a:spcBef>
                <a:spcPct val="0"/>
              </a:spcBef>
            </a:pPr>
            <a:endParaRPr lang="et-EE" altLang="et-EE" sz="2000"/>
          </a:p>
          <a:p>
            <a:pPr eaLnBrk="1" hangingPunct="1">
              <a:spcBef>
                <a:spcPct val="0"/>
              </a:spcBef>
            </a:pPr>
            <a:r>
              <a:rPr lang="et-EE" altLang="et-EE" sz="2000"/>
              <a:t> koostöövõime, näiteks, sobivalt valitud tolerantsid tagavad kolb-silinderpaari pikajalise töö;</a:t>
            </a:r>
          </a:p>
          <a:p>
            <a:pPr eaLnBrk="1" hangingPunct="1">
              <a:spcBef>
                <a:spcPct val="0"/>
              </a:spcBef>
            </a:pPr>
            <a:endParaRPr lang="et-EE" altLang="et-EE" sz="2000"/>
          </a:p>
          <a:p>
            <a:pPr eaLnBrk="1" hangingPunct="1">
              <a:spcBef>
                <a:spcPct val="0"/>
              </a:spcBef>
            </a:pPr>
            <a:r>
              <a:rPr lang="et-EE" altLang="et-EE" sz="2000"/>
              <a:t> vahetatavus, mis võimaldab osade asendamise remondi käigus;</a:t>
            </a:r>
          </a:p>
          <a:p>
            <a:pPr eaLnBrk="1" hangingPunct="1">
              <a:spcBef>
                <a:spcPct val="0"/>
              </a:spcBef>
            </a:pPr>
            <a:endParaRPr lang="et-EE" altLang="et-EE" sz="2000"/>
          </a:p>
          <a:p>
            <a:pPr eaLnBrk="1" hangingPunct="1">
              <a:spcBef>
                <a:spcPct val="0"/>
              </a:spcBef>
            </a:pPr>
            <a:r>
              <a:rPr lang="et-EE" altLang="et-EE" sz="2000"/>
              <a:t> majandusliku kasulikkuse.</a:t>
            </a:r>
          </a:p>
          <a:p>
            <a:pPr eaLnBrk="1" hangingPunct="1">
              <a:spcBef>
                <a:spcPct val="0"/>
              </a:spcBef>
            </a:pPr>
            <a:endParaRPr lang="et-EE" altLang="et-EE" sz="2000"/>
          </a:p>
        </p:txBody>
      </p:sp>
      <p:sp>
        <p:nvSpPr>
          <p:cNvPr id="26629" name="Footer Placeholder 4">
            <a:extLst>
              <a:ext uri="{FF2B5EF4-FFF2-40B4-BE49-F238E27FC236}">
                <a16:creationId xmlns:a16="http://schemas.microsoft.com/office/drawing/2014/main" id="{FF7E2A7F-1381-45DB-8E70-93E0B4C6D77E}"/>
              </a:ext>
            </a:extLst>
          </p:cNvPr>
          <p:cNvSpPr txBox="1">
            <a:spLocks noGrp="1"/>
          </p:cNvSpPr>
          <p:nvPr/>
        </p:nvSpPr>
        <p:spPr bwMode="auto">
          <a:xfrm>
            <a:off x="1979613" y="6781800"/>
            <a:ext cx="7164387"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dirty="0">
                <a:solidFill>
                  <a:srgbClr val="B5A788"/>
                </a:solidFill>
                <a:latin typeface="Gill Sans MT" panose="020B0502020104020203" pitchFamily="34" charset="0"/>
              </a:rPr>
              <a:t>A. </a:t>
            </a:r>
            <a:r>
              <a:rPr lang="et-EE" altLang="et-EE" sz="1200" dirty="0" err="1">
                <a:solidFill>
                  <a:srgbClr val="B5A788"/>
                </a:solidFill>
                <a:latin typeface="Gill Sans MT" panose="020B0502020104020203" pitchFamily="34" charset="0"/>
              </a:rPr>
              <a:t>Sivitski</a:t>
            </a:r>
            <a:r>
              <a:rPr lang="et-EE" altLang="et-EE" sz="1200" dirty="0">
                <a:solidFill>
                  <a:srgbClr val="B5A788"/>
                </a:solidFill>
                <a:latin typeface="Gill Sans MT" panose="020B0502020104020203" pitchFamily="34" charset="0"/>
              </a:rPr>
              <a:t>, Masinaelemendid </a:t>
            </a:r>
            <a:r>
              <a:rPr lang="et-EE" altLang="et-EE" sz="1200" dirty="0">
                <a:solidFill>
                  <a:srgbClr val="B5A788"/>
                </a:solidFill>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64103814-122D-465B-B70A-EA789166129A}"/>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E9964474-4C18-4A11-AED6-4008275CB959}"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28675" name="Title 5">
            <a:extLst>
              <a:ext uri="{FF2B5EF4-FFF2-40B4-BE49-F238E27FC236}">
                <a16:creationId xmlns:a16="http://schemas.microsoft.com/office/drawing/2014/main" id="{CB0B15E6-F1D9-4C80-AE7A-2D41531FC883}"/>
              </a:ext>
            </a:extLst>
          </p:cNvPr>
          <p:cNvSpPr>
            <a:spLocks/>
          </p:cNvSpPr>
          <p:nvPr/>
        </p:nvSpPr>
        <p:spPr bwMode="auto">
          <a:xfrm>
            <a:off x="468313" y="0"/>
            <a:ext cx="734377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800" b="1" u="sng"/>
              <a:t>2. Mõõtmestamine ja tolereerimine</a:t>
            </a:r>
          </a:p>
        </p:txBody>
      </p:sp>
      <p:sp>
        <p:nvSpPr>
          <p:cNvPr id="28676" name="Rectangle 6">
            <a:extLst>
              <a:ext uri="{FF2B5EF4-FFF2-40B4-BE49-F238E27FC236}">
                <a16:creationId xmlns:a16="http://schemas.microsoft.com/office/drawing/2014/main" id="{373D3701-32A9-408E-BB89-442B73A7ED6F}"/>
              </a:ext>
            </a:extLst>
          </p:cNvPr>
          <p:cNvSpPr>
            <a:spLocks noChangeArrowheads="1"/>
          </p:cNvSpPr>
          <p:nvPr/>
        </p:nvSpPr>
        <p:spPr bwMode="auto">
          <a:xfrm>
            <a:off x="1187450" y="908050"/>
            <a:ext cx="446405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400" b="1" u="sng"/>
              <a:t>Mõõtmestamise ja tolereerimise põhimõisted</a:t>
            </a:r>
          </a:p>
          <a:p>
            <a:pPr eaLnBrk="1" hangingPunct="1">
              <a:spcBef>
                <a:spcPct val="0"/>
              </a:spcBef>
              <a:buFontTx/>
              <a:buNone/>
            </a:pPr>
            <a:endParaRPr lang="et-EE" altLang="et-EE" sz="1000"/>
          </a:p>
          <a:p>
            <a:pPr algn="just" eaLnBrk="1" hangingPunct="1">
              <a:spcBef>
                <a:spcPct val="0"/>
              </a:spcBef>
            </a:pPr>
            <a:r>
              <a:rPr lang="et-EE" altLang="et-EE" sz="2000" b="1" i="1"/>
              <a:t> </a:t>
            </a:r>
            <a:r>
              <a:rPr lang="en-GB" altLang="et-EE" sz="2000" b="1" i="1"/>
              <a:t>M</a:t>
            </a:r>
            <a:r>
              <a:rPr lang="et-EE" altLang="et-EE" sz="2000" b="1" i="1"/>
              <a:t>õõ</a:t>
            </a:r>
            <a:r>
              <a:rPr lang="en-GB" altLang="et-EE" sz="2000" b="1" i="1"/>
              <a:t>tmestamine</a:t>
            </a:r>
            <a:r>
              <a:rPr lang="et-EE" altLang="et-EE" sz="2000" b="1" i="1"/>
              <a:t> </a:t>
            </a:r>
            <a:r>
              <a:rPr lang="et-EE" altLang="et-EE" sz="2000"/>
              <a:t>on toote ja selle osade suuruse ja kuju määramine. Objekt esitatakse tehnilisel joonisel koos mõõtmete, asendi ja kuju nõuetega.</a:t>
            </a:r>
          </a:p>
          <a:p>
            <a:pPr algn="just" eaLnBrk="1" hangingPunct="1">
              <a:spcBef>
                <a:spcPct val="0"/>
              </a:spcBef>
              <a:buFontTx/>
              <a:buNone/>
            </a:pPr>
            <a:endParaRPr lang="et-EE" altLang="et-EE" sz="1000"/>
          </a:p>
          <a:p>
            <a:pPr algn="just" eaLnBrk="1" hangingPunct="1">
              <a:spcBef>
                <a:spcPct val="0"/>
              </a:spcBef>
            </a:pPr>
            <a:r>
              <a:rPr lang="et-EE" altLang="et-EE" sz="2000" b="1" i="1"/>
              <a:t> Nimimõõde </a:t>
            </a:r>
            <a:r>
              <a:rPr lang="et-EE" altLang="et-EE" sz="2000"/>
              <a:t>projekteerimisel määratav esmasmõõde mis määrab komponendi esmasmõõde suuruse ja saadakse insenriarvutustest või muudest kaalutlustest lähtuvalt ning </a:t>
            </a:r>
            <a:r>
              <a:rPr lang="et-EE" altLang="et-EE" sz="2000" u="sng"/>
              <a:t>ümmardatakse eelisarvude rea lähima vastava (suurema või väiksema) väärtuseni.</a:t>
            </a:r>
            <a:endParaRPr lang="et-EE" altLang="et-EE" sz="1800" u="sng"/>
          </a:p>
          <a:p>
            <a:pPr algn="just" eaLnBrk="1" hangingPunct="1">
              <a:spcBef>
                <a:spcPct val="0"/>
              </a:spcBef>
              <a:buFontTx/>
              <a:buNone/>
            </a:pPr>
            <a:r>
              <a:rPr lang="et-EE" altLang="et-EE" sz="2000" b="1"/>
              <a:t>Ava läbimõõt: D = 150 mm</a:t>
            </a:r>
          </a:p>
        </p:txBody>
      </p:sp>
      <p:sp>
        <p:nvSpPr>
          <p:cNvPr id="28677" name="Text Box 9">
            <a:extLst>
              <a:ext uri="{FF2B5EF4-FFF2-40B4-BE49-F238E27FC236}">
                <a16:creationId xmlns:a16="http://schemas.microsoft.com/office/drawing/2014/main" id="{A5B7749A-77F8-41F1-9868-35F1419D3C6F}"/>
              </a:ext>
            </a:extLst>
          </p:cNvPr>
          <p:cNvSpPr txBox="1">
            <a:spLocks noChangeArrowheads="1"/>
          </p:cNvSpPr>
          <p:nvPr/>
        </p:nvSpPr>
        <p:spPr bwMode="auto">
          <a:xfrm>
            <a:off x="5724525" y="5805488"/>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t-EE" sz="1800"/>
          </a:p>
        </p:txBody>
      </p:sp>
      <p:pic>
        <p:nvPicPr>
          <p:cNvPr id="28678" name="Picture 11">
            <a:extLst>
              <a:ext uri="{FF2B5EF4-FFF2-40B4-BE49-F238E27FC236}">
                <a16:creationId xmlns:a16="http://schemas.microsoft.com/office/drawing/2014/main" id="{3D0738FF-5E45-40C2-AAF1-73936C3524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941888"/>
            <a:ext cx="30702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2">
            <a:extLst>
              <a:ext uri="{FF2B5EF4-FFF2-40B4-BE49-F238E27FC236}">
                <a16:creationId xmlns:a16="http://schemas.microsoft.com/office/drawing/2014/main" id="{F9F1C9A2-82D9-4856-9652-776E3C7367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1341438"/>
            <a:ext cx="2117725"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Line 13">
            <a:extLst>
              <a:ext uri="{FF2B5EF4-FFF2-40B4-BE49-F238E27FC236}">
                <a16:creationId xmlns:a16="http://schemas.microsoft.com/office/drawing/2014/main" id="{C7DA618F-9C1C-4FE9-859D-C8259308484B}"/>
              </a:ext>
            </a:extLst>
          </p:cNvPr>
          <p:cNvSpPr>
            <a:spLocks noChangeShapeType="1"/>
          </p:cNvSpPr>
          <p:nvPr/>
        </p:nvSpPr>
        <p:spPr bwMode="auto">
          <a:xfrm flipV="1">
            <a:off x="6156325" y="5876925"/>
            <a:ext cx="936625" cy="360363"/>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t-EE"/>
          </a:p>
        </p:txBody>
      </p:sp>
      <p:sp>
        <p:nvSpPr>
          <p:cNvPr id="28681" name="Text Box 14">
            <a:extLst>
              <a:ext uri="{FF2B5EF4-FFF2-40B4-BE49-F238E27FC236}">
                <a16:creationId xmlns:a16="http://schemas.microsoft.com/office/drawing/2014/main" id="{6D60A32B-F3A9-4964-90FC-42454510D8E0}"/>
              </a:ext>
            </a:extLst>
          </p:cNvPr>
          <p:cNvSpPr txBox="1">
            <a:spLocks noChangeArrowheads="1"/>
          </p:cNvSpPr>
          <p:nvPr/>
        </p:nvSpPr>
        <p:spPr bwMode="auto">
          <a:xfrm>
            <a:off x="4859338" y="6092825"/>
            <a:ext cx="1339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800"/>
              <a:t>Nimimõõde</a:t>
            </a:r>
            <a:endParaRPr lang="en-US" altLang="et-EE" sz="1800"/>
          </a:p>
        </p:txBody>
      </p:sp>
      <p:sp>
        <p:nvSpPr>
          <p:cNvPr id="28682" name="Footer Placeholder 4">
            <a:extLst>
              <a:ext uri="{FF2B5EF4-FFF2-40B4-BE49-F238E27FC236}">
                <a16:creationId xmlns:a16="http://schemas.microsoft.com/office/drawing/2014/main" id="{01BA716F-7BA0-44D6-850C-67358C01B81D}"/>
              </a:ext>
            </a:extLst>
          </p:cNvPr>
          <p:cNvSpPr txBox="1">
            <a:spLocks noGrp="1"/>
          </p:cNvSpPr>
          <p:nvPr/>
        </p:nvSpPr>
        <p:spPr bwMode="auto">
          <a:xfrm>
            <a:off x="2195513" y="6569075"/>
            <a:ext cx="694848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dirty="0">
                <a:solidFill>
                  <a:srgbClr val="B5A788"/>
                </a:solidFill>
                <a:latin typeface="Gill Sans MT" panose="020B0502020104020203" pitchFamily="34" charset="0"/>
              </a:rPr>
              <a:t>A. </a:t>
            </a:r>
            <a:r>
              <a:rPr lang="et-EE" altLang="et-EE" sz="1200" dirty="0" err="1">
                <a:solidFill>
                  <a:srgbClr val="B5A788"/>
                </a:solidFill>
                <a:latin typeface="Gill Sans MT" panose="020B0502020104020203" pitchFamily="34" charset="0"/>
              </a:rPr>
              <a:t>Sivitski</a:t>
            </a:r>
            <a:r>
              <a:rPr lang="et-EE" altLang="et-EE" sz="1200" dirty="0">
                <a:solidFill>
                  <a:srgbClr val="B5A788"/>
                </a:solidFill>
                <a:latin typeface="Gill Sans MT" panose="020B0502020104020203" pitchFamily="34" charset="0"/>
              </a:rPr>
              <a:t>, Masinaelemendid </a:t>
            </a:r>
            <a:r>
              <a:rPr lang="et-EE" altLang="et-EE" sz="1200" dirty="0">
                <a:solidFill>
                  <a:srgbClr val="B5A788"/>
                </a:solidFill>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23">
            <a:extLst>
              <a:ext uri="{FF2B5EF4-FFF2-40B4-BE49-F238E27FC236}">
                <a16:creationId xmlns:a16="http://schemas.microsoft.com/office/drawing/2014/main" id="{366ACE0F-8C9F-4792-A379-1AE9F9571F0D}"/>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4FA47F4F-2E98-4634-B428-1F0A964794EA}"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30723" name="Title 5">
            <a:extLst>
              <a:ext uri="{FF2B5EF4-FFF2-40B4-BE49-F238E27FC236}">
                <a16:creationId xmlns:a16="http://schemas.microsoft.com/office/drawing/2014/main" id="{FB0ADDB7-36C4-4120-8711-541367EEF368}"/>
              </a:ext>
            </a:extLst>
          </p:cNvPr>
          <p:cNvSpPr>
            <a:spLocks/>
          </p:cNvSpPr>
          <p:nvPr/>
        </p:nvSpPr>
        <p:spPr bwMode="auto">
          <a:xfrm>
            <a:off x="468313" y="0"/>
            <a:ext cx="72723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800" b="1" u="sng"/>
              <a:t>2. Mõõtmestamine ja tolereerimine</a:t>
            </a:r>
          </a:p>
        </p:txBody>
      </p:sp>
      <p:sp>
        <p:nvSpPr>
          <p:cNvPr id="30724" name="Rectangle 6">
            <a:extLst>
              <a:ext uri="{FF2B5EF4-FFF2-40B4-BE49-F238E27FC236}">
                <a16:creationId xmlns:a16="http://schemas.microsoft.com/office/drawing/2014/main" id="{C7BB966E-4E96-4FEA-A3EA-7C1F377B9727}"/>
              </a:ext>
            </a:extLst>
          </p:cNvPr>
          <p:cNvSpPr>
            <a:spLocks noChangeArrowheads="1"/>
          </p:cNvSpPr>
          <p:nvPr/>
        </p:nvSpPr>
        <p:spPr bwMode="auto">
          <a:xfrm>
            <a:off x="1258888" y="1001713"/>
            <a:ext cx="7634287"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3681413" indent="-1660525">
              <a:spcBef>
                <a:spcPct val="20000"/>
              </a:spcBef>
              <a:buChar char="»"/>
              <a:defRPr sz="2000">
                <a:solidFill>
                  <a:schemeClr val="tx1"/>
                </a:solidFill>
                <a:latin typeface="Arial" panose="020B0604020202020204" pitchFamily="34" charset="0"/>
              </a:defRPr>
            </a:lvl5pPr>
            <a:lvl6pPr marL="4138613" indent="-1660525" eaLnBrk="0" fontAlgn="base" hangingPunct="0">
              <a:spcBef>
                <a:spcPct val="20000"/>
              </a:spcBef>
              <a:spcAft>
                <a:spcPct val="0"/>
              </a:spcAft>
              <a:buChar char="»"/>
              <a:defRPr sz="2000">
                <a:solidFill>
                  <a:schemeClr val="tx1"/>
                </a:solidFill>
                <a:latin typeface="Arial" panose="020B0604020202020204" pitchFamily="34" charset="0"/>
              </a:defRPr>
            </a:lvl6pPr>
            <a:lvl7pPr marL="4595813" indent="-1660525" eaLnBrk="0" fontAlgn="base" hangingPunct="0">
              <a:spcBef>
                <a:spcPct val="20000"/>
              </a:spcBef>
              <a:spcAft>
                <a:spcPct val="0"/>
              </a:spcAft>
              <a:buChar char="»"/>
              <a:defRPr sz="2000">
                <a:solidFill>
                  <a:schemeClr val="tx1"/>
                </a:solidFill>
                <a:latin typeface="Arial" panose="020B0604020202020204" pitchFamily="34" charset="0"/>
              </a:defRPr>
            </a:lvl7pPr>
            <a:lvl8pPr marL="5053013" indent="-1660525" eaLnBrk="0" fontAlgn="base" hangingPunct="0">
              <a:spcBef>
                <a:spcPct val="20000"/>
              </a:spcBef>
              <a:spcAft>
                <a:spcPct val="0"/>
              </a:spcAft>
              <a:buChar char="»"/>
              <a:defRPr sz="2000">
                <a:solidFill>
                  <a:schemeClr val="tx1"/>
                </a:solidFill>
                <a:latin typeface="Arial" panose="020B0604020202020204" pitchFamily="34" charset="0"/>
              </a:defRPr>
            </a:lvl8pPr>
            <a:lvl9pPr marL="5510213" indent="-1660525"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400" b="1" u="sng"/>
              <a:t>Mõõtmestamise ja tolereerimise mõisted</a:t>
            </a:r>
          </a:p>
          <a:p>
            <a:pPr eaLnBrk="1" hangingPunct="1">
              <a:spcBef>
                <a:spcPct val="0"/>
              </a:spcBef>
              <a:buFontTx/>
              <a:buNone/>
            </a:pPr>
            <a:endParaRPr lang="et-EE" altLang="et-EE" sz="2000"/>
          </a:p>
          <a:p>
            <a:pPr algn="just" eaLnBrk="1" hangingPunct="1">
              <a:spcBef>
                <a:spcPct val="0"/>
              </a:spcBef>
              <a:buFontTx/>
              <a:buNone/>
            </a:pPr>
            <a:r>
              <a:rPr lang="et-EE" altLang="et-EE" sz="2000"/>
              <a:t>Detaile on VÕIMATU VALMISTADA absoluutse täpsusega – et tegelikud mõõtmed võrduksid joonise nimimõõtmetega!</a:t>
            </a:r>
          </a:p>
          <a:p>
            <a:pPr algn="just" eaLnBrk="1" hangingPunct="1">
              <a:spcBef>
                <a:spcPct val="0"/>
              </a:spcBef>
              <a:buFontTx/>
              <a:buNone/>
            </a:pPr>
            <a:endParaRPr lang="et-EE" altLang="et-EE" sz="800"/>
          </a:p>
          <a:p>
            <a:pPr eaLnBrk="1" hangingPunct="1">
              <a:spcBef>
                <a:spcPct val="0"/>
              </a:spcBef>
              <a:buFontTx/>
              <a:buNone/>
            </a:pPr>
            <a:r>
              <a:rPr lang="et-EE" altLang="et-EE" sz="1800" b="1"/>
              <a:t>				</a:t>
            </a:r>
            <a:r>
              <a:rPr lang="et-EE" altLang="et-EE" sz="1800" b="1" i="1"/>
              <a:t>•</a:t>
            </a:r>
            <a:r>
              <a:rPr lang="et-EE" altLang="et-EE" sz="1800"/>
              <a:t> </a:t>
            </a:r>
            <a:r>
              <a:rPr lang="et-EE" altLang="et-EE" sz="1800" b="1" i="1"/>
              <a:t>Tolereerimine –</a:t>
            </a:r>
            <a:r>
              <a:rPr lang="et-EE" altLang="et-EE" sz="1800" b="1"/>
              <a:t> </a:t>
            </a:r>
            <a:r>
              <a:rPr lang="et-EE" altLang="et-EE" sz="1800"/>
              <a:t>nimimõõtmete 					varustamine piirhälvetega.</a:t>
            </a:r>
          </a:p>
          <a:p>
            <a:pPr algn="just" eaLnBrk="1" hangingPunct="1">
              <a:spcBef>
                <a:spcPct val="0"/>
              </a:spcBef>
              <a:buFontTx/>
              <a:buNone/>
            </a:pPr>
            <a:endParaRPr lang="et-EE" altLang="et-EE" sz="1000"/>
          </a:p>
          <a:p>
            <a:pPr lvl="4" eaLnBrk="1" hangingPunct="1">
              <a:spcBef>
                <a:spcPct val="0"/>
              </a:spcBef>
              <a:buFontTx/>
              <a:buNone/>
            </a:pPr>
            <a:r>
              <a:rPr lang="et-EE" altLang="et-EE" sz="1800" b="1" i="1"/>
              <a:t>	</a:t>
            </a:r>
            <a:r>
              <a:rPr lang="et-EE" altLang="et-EE" sz="1800" b="1" i="1">
                <a:cs typeface="Arial" panose="020B0604020202020204" pitchFamily="34" charset="0"/>
              </a:rPr>
              <a:t>•</a:t>
            </a:r>
            <a:r>
              <a:rPr lang="et-EE" altLang="et-EE" sz="1800"/>
              <a:t> </a:t>
            </a:r>
            <a:r>
              <a:rPr lang="et-EE" altLang="et-EE" sz="1800" b="1" i="1"/>
              <a:t>Piirhälve – </a:t>
            </a:r>
            <a:r>
              <a:rPr lang="et-EE" altLang="et-EE" sz="1800"/>
              <a:t>piirmõõtme</a:t>
            </a:r>
            <a:r>
              <a:rPr lang="et-EE" altLang="et-EE" sz="1800" b="1"/>
              <a:t> </a:t>
            </a:r>
            <a:r>
              <a:rPr lang="et-EE" altLang="et-EE" sz="1800"/>
              <a:t>ja nimimõõtme algebraline vahe.</a:t>
            </a:r>
          </a:p>
          <a:p>
            <a:pPr algn="just" eaLnBrk="1" hangingPunct="1">
              <a:spcBef>
                <a:spcPct val="0"/>
              </a:spcBef>
              <a:buFontTx/>
              <a:buNone/>
            </a:pPr>
            <a:r>
              <a:rPr lang="et-EE" altLang="et-EE" sz="1000"/>
              <a:t> </a:t>
            </a:r>
          </a:p>
          <a:p>
            <a:pPr algn="just" eaLnBrk="1" hangingPunct="1">
              <a:spcBef>
                <a:spcPct val="0"/>
              </a:spcBef>
              <a:buFontTx/>
              <a:buNone/>
            </a:pPr>
            <a:endParaRPr lang="et-EE" altLang="et-EE" sz="1000"/>
          </a:p>
          <a:p>
            <a:pPr algn="just" eaLnBrk="1" hangingPunct="1">
              <a:spcBef>
                <a:spcPct val="0"/>
              </a:spcBef>
              <a:buFontTx/>
              <a:buNone/>
            </a:pPr>
            <a:r>
              <a:rPr lang="et-EE" altLang="et-EE" sz="1000"/>
              <a:t> </a:t>
            </a:r>
          </a:p>
          <a:p>
            <a:pPr algn="just" eaLnBrk="1" hangingPunct="1">
              <a:spcBef>
                <a:spcPct val="0"/>
              </a:spcBef>
              <a:buFontTx/>
              <a:buNone/>
            </a:pPr>
            <a:r>
              <a:rPr lang="et-EE" altLang="et-EE" sz="1800"/>
              <a:t>	- </a:t>
            </a:r>
            <a:r>
              <a:rPr lang="et-EE" altLang="et-EE" sz="1800" b="1" i="1"/>
              <a:t>Ülemine hälve</a:t>
            </a:r>
            <a:r>
              <a:rPr lang="et-EE" altLang="et-EE" sz="1800" b="1"/>
              <a:t> – </a:t>
            </a:r>
            <a:r>
              <a:rPr lang="et-EE" altLang="et-EE" sz="1800"/>
              <a:t>suurimale piirmõõtmele vastav piirhälve.</a:t>
            </a:r>
          </a:p>
          <a:p>
            <a:pPr algn="just" eaLnBrk="1" hangingPunct="1">
              <a:spcBef>
                <a:spcPct val="0"/>
              </a:spcBef>
              <a:buFontTx/>
              <a:buNone/>
            </a:pPr>
            <a:r>
              <a:rPr lang="et-EE" altLang="et-EE" sz="1800"/>
              <a:t>	</a:t>
            </a:r>
            <a:r>
              <a:rPr lang="et-EE" altLang="et-EE" sz="1800" b="1"/>
              <a:t>Ava läbimõõdu ülemine piirhälve ES =  1 mm</a:t>
            </a:r>
          </a:p>
          <a:p>
            <a:pPr algn="just" eaLnBrk="1" hangingPunct="1">
              <a:spcBef>
                <a:spcPct val="0"/>
              </a:spcBef>
              <a:buFontTx/>
              <a:buNone/>
            </a:pPr>
            <a:endParaRPr lang="et-EE" altLang="et-EE" sz="1800" b="1"/>
          </a:p>
          <a:p>
            <a:pPr algn="just" eaLnBrk="1" hangingPunct="1">
              <a:spcBef>
                <a:spcPct val="0"/>
              </a:spcBef>
              <a:buFontTx/>
              <a:buNone/>
            </a:pPr>
            <a:r>
              <a:rPr lang="et-EE" altLang="et-EE" sz="1800"/>
              <a:t>	- </a:t>
            </a:r>
            <a:r>
              <a:rPr lang="et-EE" altLang="et-EE" sz="1800" b="1" i="1"/>
              <a:t>Alumine hälve </a:t>
            </a:r>
            <a:r>
              <a:rPr lang="et-EE" altLang="et-EE" sz="1800" b="1"/>
              <a:t>– </a:t>
            </a:r>
            <a:r>
              <a:rPr lang="et-EE" altLang="et-EE" sz="1800"/>
              <a:t>vähimale piirmõõtmele vastav piirhälve.</a:t>
            </a:r>
          </a:p>
          <a:p>
            <a:pPr algn="just" eaLnBrk="1" hangingPunct="1">
              <a:spcBef>
                <a:spcPct val="0"/>
              </a:spcBef>
              <a:buFontTx/>
              <a:buNone/>
            </a:pPr>
            <a:r>
              <a:rPr lang="et-EE" altLang="et-EE" sz="1800" b="1" i="1"/>
              <a:t>	</a:t>
            </a:r>
            <a:r>
              <a:rPr lang="et-EE" altLang="et-EE" sz="1800" b="1"/>
              <a:t>Ava läbimõõdu alumine piirhälve</a:t>
            </a:r>
            <a:r>
              <a:rPr lang="et-EE" altLang="et-EE" sz="1800"/>
              <a:t> </a:t>
            </a:r>
            <a:r>
              <a:rPr lang="et-EE" altLang="et-EE" sz="1800" b="1"/>
              <a:t>EI = 0 mm</a:t>
            </a:r>
          </a:p>
          <a:p>
            <a:pPr algn="just" eaLnBrk="1" hangingPunct="1">
              <a:spcBef>
                <a:spcPct val="0"/>
              </a:spcBef>
              <a:buFontTx/>
              <a:buNone/>
            </a:pPr>
            <a:endParaRPr lang="et-EE" altLang="et-EE" sz="1000" b="1"/>
          </a:p>
          <a:p>
            <a:pPr algn="just" eaLnBrk="1" hangingPunct="1">
              <a:spcBef>
                <a:spcPct val="0"/>
              </a:spcBef>
            </a:pPr>
            <a:r>
              <a:rPr lang="et-EE" altLang="et-EE" sz="1800" b="1" i="1"/>
              <a:t> Piirmõõde</a:t>
            </a:r>
            <a:r>
              <a:rPr lang="et-EE" altLang="et-EE" sz="1800" b="1"/>
              <a:t> – </a:t>
            </a:r>
            <a:r>
              <a:rPr lang="et-EE" altLang="et-EE" sz="1800"/>
              <a:t>vähim ja suurim lubatav mõõde.</a:t>
            </a:r>
          </a:p>
          <a:p>
            <a:pPr algn="just" eaLnBrk="1" hangingPunct="1">
              <a:spcBef>
                <a:spcPct val="0"/>
              </a:spcBef>
              <a:buFontTx/>
              <a:buNone/>
            </a:pPr>
            <a:r>
              <a:rPr lang="et-EE" altLang="et-EE" sz="1800" b="1"/>
              <a:t>D</a:t>
            </a:r>
            <a:r>
              <a:rPr lang="et-EE" altLang="et-EE" sz="1400" b="1"/>
              <a:t>1</a:t>
            </a:r>
            <a:r>
              <a:rPr lang="et-EE" altLang="et-EE" sz="1800" b="1"/>
              <a:t> = D + EI = 150 + 0 = 150 mm  </a:t>
            </a:r>
          </a:p>
          <a:p>
            <a:pPr algn="just" eaLnBrk="1" hangingPunct="1">
              <a:spcBef>
                <a:spcPct val="0"/>
              </a:spcBef>
              <a:buFontTx/>
              <a:buNone/>
            </a:pPr>
            <a:r>
              <a:rPr lang="et-EE" altLang="et-EE" sz="1800" b="1"/>
              <a:t>D</a:t>
            </a:r>
            <a:r>
              <a:rPr lang="et-EE" altLang="et-EE" sz="1400" b="1"/>
              <a:t>2 </a:t>
            </a:r>
            <a:r>
              <a:rPr lang="et-EE" altLang="et-EE" sz="1800" b="1"/>
              <a:t>= D + ES = 150 +1 = 151 mm</a:t>
            </a:r>
            <a:endParaRPr lang="et-EE" altLang="et-EE" sz="2000" b="1"/>
          </a:p>
        </p:txBody>
      </p:sp>
      <p:pic>
        <p:nvPicPr>
          <p:cNvPr id="30725" name="Picture 7">
            <a:extLst>
              <a:ext uri="{FF2B5EF4-FFF2-40B4-BE49-F238E27FC236}">
                <a16:creationId xmlns:a16="http://schemas.microsoft.com/office/drawing/2014/main" id="{F14580A8-6967-4303-B01C-802F657F1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492375"/>
            <a:ext cx="4041775"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Line 11">
            <a:extLst>
              <a:ext uri="{FF2B5EF4-FFF2-40B4-BE49-F238E27FC236}">
                <a16:creationId xmlns:a16="http://schemas.microsoft.com/office/drawing/2014/main" id="{224F7864-5EC8-4CA0-9AE2-452B9D94A85E}"/>
              </a:ext>
            </a:extLst>
          </p:cNvPr>
          <p:cNvSpPr>
            <a:spLocks noChangeShapeType="1"/>
          </p:cNvSpPr>
          <p:nvPr/>
        </p:nvSpPr>
        <p:spPr bwMode="auto">
          <a:xfrm flipH="1" flipV="1">
            <a:off x="2700338" y="3716338"/>
            <a:ext cx="73025" cy="36195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t-EE"/>
          </a:p>
        </p:txBody>
      </p:sp>
      <p:sp>
        <p:nvSpPr>
          <p:cNvPr id="30727" name="Line 13">
            <a:extLst>
              <a:ext uri="{FF2B5EF4-FFF2-40B4-BE49-F238E27FC236}">
                <a16:creationId xmlns:a16="http://schemas.microsoft.com/office/drawing/2014/main" id="{4D0D3513-5461-458A-B313-9D65AB1B5D99}"/>
              </a:ext>
            </a:extLst>
          </p:cNvPr>
          <p:cNvSpPr>
            <a:spLocks noChangeShapeType="1"/>
          </p:cNvSpPr>
          <p:nvPr/>
        </p:nvSpPr>
        <p:spPr bwMode="auto">
          <a:xfrm flipH="1" flipV="1">
            <a:off x="1763713" y="5013325"/>
            <a:ext cx="503237"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t-EE"/>
          </a:p>
        </p:txBody>
      </p:sp>
      <p:sp>
        <p:nvSpPr>
          <p:cNvPr id="30728" name="Line 14">
            <a:extLst>
              <a:ext uri="{FF2B5EF4-FFF2-40B4-BE49-F238E27FC236}">
                <a16:creationId xmlns:a16="http://schemas.microsoft.com/office/drawing/2014/main" id="{5A547A98-9C55-4B2F-ADBC-F81EED15C538}"/>
              </a:ext>
            </a:extLst>
          </p:cNvPr>
          <p:cNvSpPr>
            <a:spLocks noChangeShapeType="1"/>
          </p:cNvSpPr>
          <p:nvPr/>
        </p:nvSpPr>
        <p:spPr bwMode="auto">
          <a:xfrm flipV="1">
            <a:off x="1763713" y="3789363"/>
            <a:ext cx="720725" cy="122396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t-EE"/>
          </a:p>
        </p:txBody>
      </p:sp>
      <p:sp>
        <p:nvSpPr>
          <p:cNvPr id="30729" name="Footer Placeholder 4">
            <a:extLst>
              <a:ext uri="{FF2B5EF4-FFF2-40B4-BE49-F238E27FC236}">
                <a16:creationId xmlns:a16="http://schemas.microsoft.com/office/drawing/2014/main" id="{8EDA0361-4024-4E6B-9584-8E06437F821A}"/>
              </a:ext>
            </a:extLst>
          </p:cNvPr>
          <p:cNvSpPr txBox="1">
            <a:spLocks noGrp="1"/>
          </p:cNvSpPr>
          <p:nvPr/>
        </p:nvSpPr>
        <p:spPr bwMode="auto">
          <a:xfrm>
            <a:off x="2051050" y="6553200"/>
            <a:ext cx="7092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dirty="0">
                <a:solidFill>
                  <a:srgbClr val="B5A788"/>
                </a:solidFill>
                <a:latin typeface="Gill Sans MT" panose="020B0502020104020203" pitchFamily="34" charset="0"/>
              </a:rPr>
              <a:t>A. </a:t>
            </a:r>
            <a:r>
              <a:rPr lang="et-EE" altLang="et-EE" sz="1200" dirty="0" err="1">
                <a:solidFill>
                  <a:srgbClr val="B5A788"/>
                </a:solidFill>
                <a:latin typeface="Gill Sans MT" panose="020B0502020104020203" pitchFamily="34" charset="0"/>
              </a:rPr>
              <a:t>Sivitski</a:t>
            </a:r>
            <a:r>
              <a:rPr lang="et-EE" altLang="et-EE" sz="1200" dirty="0">
                <a:solidFill>
                  <a:srgbClr val="B5A788"/>
                </a:solidFill>
                <a:latin typeface="Gill Sans MT" panose="020B0502020104020203" pitchFamily="34" charset="0"/>
              </a:rPr>
              <a:t>, Masinaelemendid </a:t>
            </a:r>
            <a:r>
              <a:rPr lang="et-EE" altLang="et-EE" sz="1200" dirty="0">
                <a:solidFill>
                  <a:srgbClr val="B5A788"/>
                </a:solidFill>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1">
            <a:extLst>
              <a:ext uri="{FF2B5EF4-FFF2-40B4-BE49-F238E27FC236}">
                <a16:creationId xmlns:a16="http://schemas.microsoft.com/office/drawing/2014/main" id="{FC85F4C6-B89B-4470-A2BD-1D47D6338C44}"/>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169D4834-CE89-475F-A78A-BB87B76DB021}"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32771" name="Title 5">
            <a:extLst>
              <a:ext uri="{FF2B5EF4-FFF2-40B4-BE49-F238E27FC236}">
                <a16:creationId xmlns:a16="http://schemas.microsoft.com/office/drawing/2014/main" id="{6248AAE7-F5CA-40BB-BF56-E1D673E6347E}"/>
              </a:ext>
            </a:extLst>
          </p:cNvPr>
          <p:cNvSpPr>
            <a:spLocks/>
          </p:cNvSpPr>
          <p:nvPr/>
        </p:nvSpPr>
        <p:spPr bwMode="auto">
          <a:xfrm>
            <a:off x="468313" y="0"/>
            <a:ext cx="72723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800" b="1" u="sng"/>
              <a:t>2. Mõõtmestamine ja tolereerimine</a:t>
            </a:r>
          </a:p>
        </p:txBody>
      </p:sp>
      <p:sp>
        <p:nvSpPr>
          <p:cNvPr id="32772" name="Rectangle 6">
            <a:extLst>
              <a:ext uri="{FF2B5EF4-FFF2-40B4-BE49-F238E27FC236}">
                <a16:creationId xmlns:a16="http://schemas.microsoft.com/office/drawing/2014/main" id="{C83DBA6C-5C70-4AAA-B7F7-38118EF26827}"/>
              </a:ext>
            </a:extLst>
          </p:cNvPr>
          <p:cNvSpPr>
            <a:spLocks noChangeArrowheads="1"/>
          </p:cNvSpPr>
          <p:nvPr/>
        </p:nvSpPr>
        <p:spPr bwMode="auto">
          <a:xfrm>
            <a:off x="1258888" y="1052513"/>
            <a:ext cx="76327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400" b="1" u="sng"/>
              <a:t>Mõõtmestamise ja tolereerimise mõisted</a:t>
            </a:r>
          </a:p>
          <a:p>
            <a:pPr eaLnBrk="1" hangingPunct="1">
              <a:spcBef>
                <a:spcPct val="0"/>
              </a:spcBef>
              <a:buFontTx/>
              <a:buNone/>
            </a:pPr>
            <a:endParaRPr lang="et-EE" altLang="et-EE" sz="1800"/>
          </a:p>
          <a:p>
            <a:pPr eaLnBrk="1" hangingPunct="1">
              <a:spcBef>
                <a:spcPct val="0"/>
              </a:spcBef>
            </a:pPr>
            <a:r>
              <a:rPr lang="et-EE" altLang="et-EE" sz="2000" b="1" i="1"/>
              <a:t>Mõõtme tolerants</a:t>
            </a:r>
            <a:r>
              <a:rPr lang="et-EE" altLang="et-EE" sz="2000"/>
              <a:t> - mõõtme lubatav kõikumise (hajumise) ulatus ehk piirmõõtmete (või piirhälvete) vahe.</a:t>
            </a:r>
          </a:p>
          <a:p>
            <a:pPr algn="just" eaLnBrk="1" hangingPunct="1">
              <a:spcBef>
                <a:spcPct val="0"/>
              </a:spcBef>
              <a:buFontTx/>
              <a:buNone/>
            </a:pPr>
            <a:endParaRPr lang="et-EE" altLang="et-EE" sz="1000"/>
          </a:p>
          <a:p>
            <a:pPr algn="just" eaLnBrk="1" hangingPunct="1">
              <a:spcBef>
                <a:spcPct val="0"/>
              </a:spcBef>
              <a:buFontTx/>
              <a:buNone/>
            </a:pPr>
            <a:r>
              <a:rPr lang="et-EE" altLang="et-EE" sz="2000"/>
              <a:t>Mida väiksem on detaili piirmõõtmete vahe e. tolerants, seda täpsemalt on suudetud detaile valmistada ja seda kõrgem on detaili maksumus!</a:t>
            </a:r>
          </a:p>
          <a:p>
            <a:pPr algn="just" eaLnBrk="1" hangingPunct="1">
              <a:spcBef>
                <a:spcPct val="0"/>
              </a:spcBef>
              <a:buFontTx/>
              <a:buNone/>
            </a:pPr>
            <a:endParaRPr lang="et-EE" altLang="et-EE" sz="1000"/>
          </a:p>
          <a:p>
            <a:pPr eaLnBrk="1" hangingPunct="1">
              <a:spcBef>
                <a:spcPct val="0"/>
              </a:spcBef>
              <a:buFontTx/>
              <a:buNone/>
            </a:pPr>
            <a:r>
              <a:rPr lang="et-EE" altLang="et-EE" sz="1800" b="1" i="1"/>
              <a:t>- Mõõtme tolerants</a:t>
            </a:r>
            <a:r>
              <a:rPr lang="et-EE" altLang="et-EE" sz="1800"/>
              <a:t> =</a:t>
            </a:r>
            <a:r>
              <a:rPr lang="et-EE" altLang="et-EE" sz="1800" b="1"/>
              <a:t>piirmõõtmete algebraline vahe</a:t>
            </a:r>
            <a:endParaRPr lang="et-EE" altLang="et-EE" sz="2000"/>
          </a:p>
          <a:p>
            <a:pPr eaLnBrk="1" hangingPunct="1">
              <a:spcBef>
                <a:spcPct val="0"/>
              </a:spcBef>
              <a:buFontTx/>
              <a:buNone/>
            </a:pPr>
            <a:r>
              <a:rPr lang="et-EE" altLang="et-EE" sz="1800" b="1" i="1"/>
              <a:t>- Mõõtme tolerants</a:t>
            </a:r>
            <a:r>
              <a:rPr lang="et-EE" altLang="et-EE" sz="1800"/>
              <a:t> = </a:t>
            </a:r>
            <a:r>
              <a:rPr lang="et-EE" altLang="et-EE" sz="1800" b="1"/>
              <a:t>piirhälvete algebraline vahe</a:t>
            </a:r>
            <a:endParaRPr lang="et-EE" altLang="et-EE" sz="1800"/>
          </a:p>
          <a:p>
            <a:pPr algn="just" eaLnBrk="1" hangingPunct="1">
              <a:spcBef>
                <a:spcPct val="0"/>
              </a:spcBef>
              <a:buFontTx/>
              <a:buNone/>
            </a:pPr>
            <a:endParaRPr lang="et-EE" altLang="et-EE" sz="2000"/>
          </a:p>
          <a:p>
            <a:pPr algn="just" eaLnBrk="1" hangingPunct="1">
              <a:spcBef>
                <a:spcPct val="0"/>
              </a:spcBef>
              <a:buFontTx/>
              <a:buNone/>
            </a:pPr>
            <a:endParaRPr lang="et-EE" altLang="et-EE" sz="2000"/>
          </a:p>
          <a:p>
            <a:pPr algn="just" eaLnBrk="1" hangingPunct="1">
              <a:spcBef>
                <a:spcPct val="0"/>
              </a:spcBef>
              <a:buFontTx/>
              <a:buNone/>
            </a:pPr>
            <a:endParaRPr lang="et-EE" altLang="et-EE" sz="2000"/>
          </a:p>
          <a:p>
            <a:pPr algn="just" eaLnBrk="1" hangingPunct="1">
              <a:spcBef>
                <a:spcPct val="0"/>
              </a:spcBef>
              <a:buFontTx/>
              <a:buNone/>
            </a:pPr>
            <a:endParaRPr lang="et-EE" altLang="et-EE" sz="2000"/>
          </a:p>
          <a:p>
            <a:pPr algn="just" eaLnBrk="1" hangingPunct="1">
              <a:spcBef>
                <a:spcPct val="0"/>
              </a:spcBef>
              <a:buFontTx/>
              <a:buNone/>
            </a:pPr>
            <a:endParaRPr lang="et-EE" altLang="et-EE" sz="2000"/>
          </a:p>
          <a:p>
            <a:pPr eaLnBrk="1" hangingPunct="1">
              <a:spcBef>
                <a:spcPct val="0"/>
              </a:spcBef>
              <a:buFontTx/>
              <a:buNone/>
            </a:pPr>
            <a:r>
              <a:rPr lang="et-EE" altLang="et-EE" sz="2000" b="1"/>
              <a:t>Ava läbimõõdu tolerants: T</a:t>
            </a:r>
            <a:r>
              <a:rPr lang="et-EE" altLang="et-EE" sz="1400" b="1"/>
              <a:t>D</a:t>
            </a:r>
            <a:r>
              <a:rPr lang="et-EE" altLang="et-EE" sz="2000" b="1"/>
              <a:t> = D</a:t>
            </a:r>
            <a:r>
              <a:rPr lang="et-EE" altLang="et-EE" sz="1400" b="1"/>
              <a:t>2</a:t>
            </a:r>
            <a:r>
              <a:rPr lang="et-EE" altLang="et-EE" sz="2000" b="1"/>
              <a:t> - D</a:t>
            </a:r>
            <a:r>
              <a:rPr lang="et-EE" altLang="et-EE" sz="1400" b="1"/>
              <a:t>1</a:t>
            </a:r>
            <a:r>
              <a:rPr lang="et-EE" altLang="et-EE" sz="2000" b="1"/>
              <a:t> = 151 - 150 = 1 mm</a:t>
            </a:r>
          </a:p>
          <a:p>
            <a:pPr eaLnBrk="1" hangingPunct="1">
              <a:spcBef>
                <a:spcPct val="0"/>
              </a:spcBef>
              <a:buFontTx/>
              <a:buNone/>
            </a:pPr>
            <a:r>
              <a:rPr lang="et-EE" altLang="et-EE" sz="2000" b="1"/>
              <a:t>			     T</a:t>
            </a:r>
            <a:r>
              <a:rPr lang="et-EE" altLang="et-EE" sz="1400" b="1"/>
              <a:t>D</a:t>
            </a:r>
            <a:r>
              <a:rPr lang="et-EE" altLang="et-EE" sz="2000" b="1"/>
              <a:t> = ES - EI = 1 - 0 = 1 mm</a:t>
            </a:r>
          </a:p>
        </p:txBody>
      </p:sp>
      <p:pic>
        <p:nvPicPr>
          <p:cNvPr id="32773" name="Picture 7">
            <a:extLst>
              <a:ext uri="{FF2B5EF4-FFF2-40B4-BE49-F238E27FC236}">
                <a16:creationId xmlns:a16="http://schemas.microsoft.com/office/drawing/2014/main" id="{CABE2127-28D3-4B20-876D-B9D1BF6ADC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4257675"/>
            <a:ext cx="3455987"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Footer Placeholder 4">
            <a:extLst>
              <a:ext uri="{FF2B5EF4-FFF2-40B4-BE49-F238E27FC236}">
                <a16:creationId xmlns:a16="http://schemas.microsoft.com/office/drawing/2014/main" id="{F7942CDB-B029-4860-86F5-9327C1FCDB24}"/>
              </a:ext>
            </a:extLst>
          </p:cNvPr>
          <p:cNvSpPr txBox="1">
            <a:spLocks noGrp="1"/>
          </p:cNvSpPr>
          <p:nvPr/>
        </p:nvSpPr>
        <p:spPr bwMode="auto">
          <a:xfrm>
            <a:off x="1908175" y="6565900"/>
            <a:ext cx="72358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dirty="0">
                <a:solidFill>
                  <a:srgbClr val="B5A788"/>
                </a:solidFill>
                <a:latin typeface="Gill Sans MT" panose="020B0502020104020203" pitchFamily="34" charset="0"/>
              </a:rPr>
              <a:t>A. </a:t>
            </a:r>
            <a:r>
              <a:rPr lang="et-EE" altLang="et-EE" sz="1200" dirty="0" err="1">
                <a:solidFill>
                  <a:srgbClr val="B5A788"/>
                </a:solidFill>
                <a:latin typeface="Gill Sans MT" panose="020B0502020104020203" pitchFamily="34" charset="0"/>
              </a:rPr>
              <a:t>Sivitski</a:t>
            </a:r>
            <a:r>
              <a:rPr lang="et-EE" altLang="et-EE" sz="1200" dirty="0">
                <a:solidFill>
                  <a:srgbClr val="B5A788"/>
                </a:solidFill>
                <a:latin typeface="Gill Sans MT" panose="020B0502020104020203" pitchFamily="34" charset="0"/>
              </a:rPr>
              <a:t>, Masinaelemendid </a:t>
            </a:r>
            <a:r>
              <a:rPr lang="et-EE" altLang="et-EE" sz="1200" dirty="0">
                <a:solidFill>
                  <a:srgbClr val="B5A788"/>
                </a:solidFill>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1">
            <a:extLst>
              <a:ext uri="{FF2B5EF4-FFF2-40B4-BE49-F238E27FC236}">
                <a16:creationId xmlns:a16="http://schemas.microsoft.com/office/drawing/2014/main" id="{09A65E6A-79B3-4B5B-8D40-AA85F1DAB069}"/>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9BAC714E-3A43-43F3-A7B0-24644778A5A1}"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34819" name="Title 5">
            <a:extLst>
              <a:ext uri="{FF2B5EF4-FFF2-40B4-BE49-F238E27FC236}">
                <a16:creationId xmlns:a16="http://schemas.microsoft.com/office/drawing/2014/main" id="{1F4DD6B0-12B3-4ACB-99C5-504932928041}"/>
              </a:ext>
            </a:extLst>
          </p:cNvPr>
          <p:cNvSpPr>
            <a:spLocks/>
          </p:cNvSpPr>
          <p:nvPr/>
        </p:nvSpPr>
        <p:spPr bwMode="auto">
          <a:xfrm>
            <a:off x="468313" y="0"/>
            <a:ext cx="72723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800" b="1" u="sng"/>
              <a:t>2. Mõõtmestamine ja tolereerimine</a:t>
            </a:r>
          </a:p>
        </p:txBody>
      </p:sp>
      <p:sp>
        <p:nvSpPr>
          <p:cNvPr id="34820" name="Rectangle 6">
            <a:extLst>
              <a:ext uri="{FF2B5EF4-FFF2-40B4-BE49-F238E27FC236}">
                <a16:creationId xmlns:a16="http://schemas.microsoft.com/office/drawing/2014/main" id="{75923261-D319-4178-B2BC-4567027A720E}"/>
              </a:ext>
            </a:extLst>
          </p:cNvPr>
          <p:cNvSpPr>
            <a:spLocks noChangeArrowheads="1"/>
          </p:cNvSpPr>
          <p:nvPr/>
        </p:nvSpPr>
        <p:spPr bwMode="auto">
          <a:xfrm>
            <a:off x="1258888" y="1052513"/>
            <a:ext cx="7632700"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400" b="1" u="sng"/>
              <a:t>Mõõtmestamise ja tolereerimise mõisted</a:t>
            </a:r>
          </a:p>
          <a:p>
            <a:pPr eaLnBrk="1" hangingPunct="1">
              <a:spcBef>
                <a:spcPct val="0"/>
              </a:spcBef>
              <a:buFontTx/>
              <a:buNone/>
            </a:pPr>
            <a:endParaRPr lang="et-EE" altLang="et-EE" sz="1800"/>
          </a:p>
          <a:p>
            <a:pPr eaLnBrk="1" hangingPunct="1">
              <a:spcBef>
                <a:spcPct val="0"/>
              </a:spcBef>
            </a:pPr>
            <a:r>
              <a:rPr lang="et-EE" altLang="et-EE" sz="2000" b="1" i="1"/>
              <a:t> Ava</a:t>
            </a:r>
            <a:r>
              <a:rPr lang="et-EE" altLang="et-EE" sz="2000"/>
              <a:t> - </a:t>
            </a:r>
            <a:r>
              <a:rPr lang="et-EE" altLang="et-EE" sz="1800"/>
              <a:t>mistahes haarav (seestpoolt mõõdetav) toote element</a:t>
            </a:r>
          </a:p>
          <a:p>
            <a:pPr eaLnBrk="1" hangingPunct="1">
              <a:spcBef>
                <a:spcPct val="0"/>
              </a:spcBef>
            </a:pPr>
            <a:r>
              <a:rPr lang="et-EE" altLang="et-EE" sz="2000" b="1" i="1"/>
              <a:t> Võll</a:t>
            </a:r>
            <a:r>
              <a:rPr lang="et-EE" altLang="et-EE" sz="2000"/>
              <a:t> - </a:t>
            </a:r>
            <a:r>
              <a:rPr lang="et-EE" altLang="et-EE" sz="1800"/>
              <a:t>mistahes haaratav (väljastpoolt mõõdetav) toote element</a:t>
            </a:r>
          </a:p>
          <a:p>
            <a:pPr eaLnBrk="1" hangingPunct="1">
              <a:spcBef>
                <a:spcPct val="0"/>
              </a:spcBef>
              <a:buFontTx/>
              <a:buNone/>
            </a:pPr>
            <a:endParaRPr lang="et-EE" altLang="et-EE" sz="2000" b="1"/>
          </a:p>
        </p:txBody>
      </p:sp>
      <p:pic>
        <p:nvPicPr>
          <p:cNvPr id="34821" name="Picture 9">
            <a:extLst>
              <a:ext uri="{FF2B5EF4-FFF2-40B4-BE49-F238E27FC236}">
                <a16:creationId xmlns:a16="http://schemas.microsoft.com/office/drawing/2014/main" id="{62D9678E-4F37-474E-8DD4-C91DE61BD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2492375"/>
            <a:ext cx="237648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10">
            <a:extLst>
              <a:ext uri="{FF2B5EF4-FFF2-40B4-BE49-F238E27FC236}">
                <a16:creationId xmlns:a16="http://schemas.microsoft.com/office/drawing/2014/main" id="{308067FA-D4BF-4FF7-9EB4-FD3E32D784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005263"/>
            <a:ext cx="324485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Rectangle 11">
            <a:extLst>
              <a:ext uri="{FF2B5EF4-FFF2-40B4-BE49-F238E27FC236}">
                <a16:creationId xmlns:a16="http://schemas.microsoft.com/office/drawing/2014/main" id="{E056B3BC-1D60-4687-AD61-4D940965E663}"/>
              </a:ext>
            </a:extLst>
          </p:cNvPr>
          <p:cNvSpPr>
            <a:spLocks noChangeArrowheads="1"/>
          </p:cNvSpPr>
          <p:nvPr/>
        </p:nvSpPr>
        <p:spPr bwMode="auto">
          <a:xfrm>
            <a:off x="1116013" y="6308725"/>
            <a:ext cx="37115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t>Priit Põdra, Masinaelemendid I loengumaterjal, 2011</a:t>
            </a:r>
            <a:endParaRPr lang="en-US" altLang="et-EE" sz="1200"/>
          </a:p>
        </p:txBody>
      </p:sp>
      <p:pic>
        <p:nvPicPr>
          <p:cNvPr id="34824" name="Picture 12">
            <a:extLst>
              <a:ext uri="{FF2B5EF4-FFF2-40B4-BE49-F238E27FC236}">
                <a16:creationId xmlns:a16="http://schemas.microsoft.com/office/drawing/2014/main" id="{C5DEC933-77C9-45AD-8AB0-CCEC1193C6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2420938"/>
            <a:ext cx="2232025"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5" name="Footer Placeholder 4">
            <a:extLst>
              <a:ext uri="{FF2B5EF4-FFF2-40B4-BE49-F238E27FC236}">
                <a16:creationId xmlns:a16="http://schemas.microsoft.com/office/drawing/2014/main" id="{C5D6EF75-BA65-487A-891E-EAD25183102D}"/>
              </a:ext>
            </a:extLst>
          </p:cNvPr>
          <p:cNvSpPr txBox="1">
            <a:spLocks noGrp="1"/>
          </p:cNvSpPr>
          <p:nvPr/>
        </p:nvSpPr>
        <p:spPr bwMode="auto">
          <a:xfrm>
            <a:off x="1835150" y="6667500"/>
            <a:ext cx="73088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dirty="0">
                <a:solidFill>
                  <a:srgbClr val="B5A788"/>
                </a:solidFill>
                <a:latin typeface="Gill Sans MT" panose="020B0502020104020203" pitchFamily="34" charset="0"/>
              </a:rPr>
              <a:t>A. </a:t>
            </a:r>
            <a:r>
              <a:rPr lang="et-EE" altLang="et-EE" sz="1200" dirty="0" err="1">
                <a:solidFill>
                  <a:srgbClr val="B5A788"/>
                </a:solidFill>
                <a:latin typeface="Gill Sans MT" panose="020B0502020104020203" pitchFamily="34" charset="0"/>
              </a:rPr>
              <a:t>Sivitski</a:t>
            </a:r>
            <a:r>
              <a:rPr lang="et-EE" altLang="et-EE" sz="1200" dirty="0">
                <a:solidFill>
                  <a:srgbClr val="B5A788"/>
                </a:solidFill>
                <a:latin typeface="Gill Sans MT" panose="020B0502020104020203" pitchFamily="34" charset="0"/>
              </a:rPr>
              <a:t>, Masinaelemendid </a:t>
            </a:r>
            <a:r>
              <a:rPr lang="et-EE" altLang="et-EE" sz="1200" dirty="0">
                <a:solidFill>
                  <a:srgbClr val="B5A788"/>
                </a:solidFill>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ECE812F3-D99F-40F3-AA6D-D9DC5B5A4063}"/>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B9B1C06E-035A-4CD7-9ACF-058ED8231F65}"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36867" name="Title 5">
            <a:extLst>
              <a:ext uri="{FF2B5EF4-FFF2-40B4-BE49-F238E27FC236}">
                <a16:creationId xmlns:a16="http://schemas.microsoft.com/office/drawing/2014/main" id="{C97356D9-B49A-4495-8AEF-055BC8D934A2}"/>
              </a:ext>
            </a:extLst>
          </p:cNvPr>
          <p:cNvSpPr>
            <a:spLocks/>
          </p:cNvSpPr>
          <p:nvPr/>
        </p:nvSpPr>
        <p:spPr bwMode="auto">
          <a:xfrm>
            <a:off x="395288" y="0"/>
            <a:ext cx="73453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800" b="1" u="sng"/>
              <a:t>2. Mõõtmestamine ja tolereerimine</a:t>
            </a:r>
          </a:p>
        </p:txBody>
      </p:sp>
      <p:sp>
        <p:nvSpPr>
          <p:cNvPr id="36868" name="Rectangle 6">
            <a:extLst>
              <a:ext uri="{FF2B5EF4-FFF2-40B4-BE49-F238E27FC236}">
                <a16:creationId xmlns:a16="http://schemas.microsoft.com/office/drawing/2014/main" id="{CCD3B4AF-1074-4AB1-A408-EFA35AE46E25}"/>
              </a:ext>
            </a:extLst>
          </p:cNvPr>
          <p:cNvSpPr>
            <a:spLocks noChangeArrowheads="1"/>
          </p:cNvSpPr>
          <p:nvPr/>
        </p:nvSpPr>
        <p:spPr bwMode="auto">
          <a:xfrm>
            <a:off x="1258888" y="1125538"/>
            <a:ext cx="7632700"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400" b="1" u="sng"/>
              <a:t>ISO 286 ava ja võllide põhihälvete tabelid</a:t>
            </a:r>
          </a:p>
          <a:p>
            <a:pPr eaLnBrk="1" hangingPunct="1">
              <a:spcBef>
                <a:spcPct val="0"/>
              </a:spcBef>
              <a:buFontTx/>
              <a:buNone/>
            </a:pPr>
            <a:r>
              <a:rPr lang="et-EE" altLang="et-EE" sz="1800"/>
              <a:t>( ISO – International Organization for Standardization)</a:t>
            </a:r>
          </a:p>
          <a:p>
            <a:pPr algn="just" eaLnBrk="1" hangingPunct="1">
              <a:spcBef>
                <a:spcPct val="0"/>
              </a:spcBef>
              <a:buFontTx/>
              <a:buNone/>
            </a:pPr>
            <a:endParaRPr lang="et-EE" altLang="et-EE" sz="1800"/>
          </a:p>
          <a:p>
            <a:pPr algn="just" eaLnBrk="1" hangingPunct="1">
              <a:spcBef>
                <a:spcPct val="0"/>
              </a:spcBef>
            </a:pPr>
            <a:r>
              <a:rPr lang="et-EE" altLang="et-EE" sz="2000"/>
              <a:t> Esimene kord püüti luua rahvusvahelist tolerantside süsteemi luua International Standard Association (ISA) poolt enne Teist Maailmasõda mõõtmetele 1 mm kuni 500 mm. Töö lõpetati ISO poolt aastaks 1962 mõõtmetele kuni 3150 mm.</a:t>
            </a:r>
          </a:p>
          <a:p>
            <a:pPr algn="just" eaLnBrk="1" hangingPunct="1">
              <a:spcBef>
                <a:spcPct val="0"/>
              </a:spcBef>
              <a:buFontTx/>
              <a:buNone/>
            </a:pPr>
            <a:endParaRPr lang="et-EE" altLang="et-EE" sz="1000"/>
          </a:p>
          <a:p>
            <a:pPr algn="just" eaLnBrk="1" hangingPunct="1">
              <a:spcBef>
                <a:spcPct val="0"/>
              </a:spcBef>
            </a:pPr>
            <a:r>
              <a:rPr lang="et-EE" altLang="et-EE" sz="2000"/>
              <a:t> 1970 anti välja soovitused eelistolerantsiväljadele kasutamiseks masinaehituses. 1970-l hakati neid avaldama ISOstandarditena.</a:t>
            </a:r>
          </a:p>
          <a:p>
            <a:pPr algn="just" eaLnBrk="1" hangingPunct="1">
              <a:spcBef>
                <a:spcPct val="0"/>
              </a:spcBef>
              <a:buFontTx/>
              <a:buNone/>
            </a:pPr>
            <a:endParaRPr lang="et-EE" altLang="et-EE" sz="1000"/>
          </a:p>
          <a:p>
            <a:pPr algn="just" eaLnBrk="1" hangingPunct="1">
              <a:spcBef>
                <a:spcPct val="0"/>
              </a:spcBef>
              <a:buFontTx/>
              <a:buNone/>
            </a:pPr>
            <a:r>
              <a:rPr lang="et-EE" altLang="et-EE" sz="2000"/>
              <a:t>• 1988 anti välja ISO286-1 (esitab põhimõtted), ISO 286-2 (esitab arvväärtused) ja ISO1829 (esitab soovitatavad tolerantsiklassid). ISO süsteem on eelkõige mõeldud silindrilistele detailidele, kuid on rakendatav ka teistele analoogsetele mõõtmetele.</a:t>
            </a:r>
          </a:p>
          <a:p>
            <a:pPr algn="just" eaLnBrk="1" hangingPunct="1">
              <a:spcBef>
                <a:spcPct val="0"/>
              </a:spcBef>
              <a:buFontTx/>
              <a:buNone/>
            </a:pPr>
            <a:endParaRPr lang="et-EE" altLang="et-EE" sz="1000"/>
          </a:p>
          <a:p>
            <a:pPr algn="just" eaLnBrk="1" hangingPunct="1">
              <a:spcBef>
                <a:spcPct val="0"/>
              </a:spcBef>
            </a:pPr>
            <a:r>
              <a:rPr lang="et-EE" altLang="et-EE" sz="2000"/>
              <a:t> 2000. a. alguseks revideeriti standardid ISO286-1 ja ISO 1829 üheks standardiks.</a:t>
            </a:r>
          </a:p>
        </p:txBody>
      </p:sp>
      <p:sp>
        <p:nvSpPr>
          <p:cNvPr id="36869" name="Footer Placeholder 4">
            <a:extLst>
              <a:ext uri="{FF2B5EF4-FFF2-40B4-BE49-F238E27FC236}">
                <a16:creationId xmlns:a16="http://schemas.microsoft.com/office/drawing/2014/main" id="{B7C06F4F-FD68-4922-B220-A11729B1D5FE}"/>
              </a:ext>
            </a:extLst>
          </p:cNvPr>
          <p:cNvSpPr txBox="1">
            <a:spLocks noGrp="1"/>
          </p:cNvSpPr>
          <p:nvPr/>
        </p:nvSpPr>
        <p:spPr bwMode="auto">
          <a:xfrm>
            <a:off x="11874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Masinaelemendid </a:t>
            </a:r>
            <a:r>
              <a:rPr lang="et-EE" altLang="et-EE" sz="1200">
                <a:solidFill>
                  <a:srgbClr val="B5A788"/>
                </a:solidFill>
              </a:rPr>
              <a:t>			TTÜ Mehaanika ja tööstustehnika instituut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CA531DA7-5A13-4C94-A566-AF067EB1F9FA}"/>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FDCB9B84-D41A-4522-9C14-4F5D619948BA}"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38915" name="Title 5">
            <a:extLst>
              <a:ext uri="{FF2B5EF4-FFF2-40B4-BE49-F238E27FC236}">
                <a16:creationId xmlns:a16="http://schemas.microsoft.com/office/drawing/2014/main" id="{1F810A01-933B-4F35-AC22-17AA6F4B9F91}"/>
              </a:ext>
            </a:extLst>
          </p:cNvPr>
          <p:cNvSpPr>
            <a:spLocks/>
          </p:cNvSpPr>
          <p:nvPr/>
        </p:nvSpPr>
        <p:spPr bwMode="auto">
          <a:xfrm>
            <a:off x="468313" y="0"/>
            <a:ext cx="72723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800" b="1" u="sng"/>
              <a:t>2. Mõõtmestamine ja tolereerimine</a:t>
            </a:r>
          </a:p>
        </p:txBody>
      </p:sp>
      <p:sp>
        <p:nvSpPr>
          <p:cNvPr id="38916" name="Rectangle 6">
            <a:extLst>
              <a:ext uri="{FF2B5EF4-FFF2-40B4-BE49-F238E27FC236}">
                <a16:creationId xmlns:a16="http://schemas.microsoft.com/office/drawing/2014/main" id="{B807D2D0-00BF-4139-9F73-D210F645C915}"/>
              </a:ext>
            </a:extLst>
          </p:cNvPr>
          <p:cNvSpPr>
            <a:spLocks noChangeArrowheads="1"/>
          </p:cNvSpPr>
          <p:nvPr/>
        </p:nvSpPr>
        <p:spPr bwMode="auto">
          <a:xfrm>
            <a:off x="1258888" y="1125538"/>
            <a:ext cx="7632700"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400" b="1" u="sng"/>
              <a:t>ISO 286 ava ja võllide põhihälvete tabelid</a:t>
            </a:r>
          </a:p>
          <a:p>
            <a:pPr eaLnBrk="1" hangingPunct="1">
              <a:spcBef>
                <a:spcPct val="0"/>
              </a:spcBef>
              <a:buFontTx/>
              <a:buNone/>
            </a:pPr>
            <a:endParaRPr lang="et-EE" altLang="et-EE" sz="2400" b="1" u="sng">
              <a:solidFill>
                <a:srgbClr val="320E04"/>
              </a:solidFill>
            </a:endParaRPr>
          </a:p>
          <a:p>
            <a:pPr eaLnBrk="1" hangingPunct="1">
              <a:spcBef>
                <a:spcPct val="0"/>
              </a:spcBef>
              <a:buFontTx/>
              <a:buNone/>
            </a:pPr>
            <a:r>
              <a:rPr lang="et-EE" altLang="et-EE" sz="2000"/>
              <a:t>Standardi ISO 286-1:2010 kohaselt on kasutusel </a:t>
            </a:r>
          </a:p>
          <a:p>
            <a:pPr eaLnBrk="1" hangingPunct="1">
              <a:spcBef>
                <a:spcPct val="0"/>
              </a:spcBef>
              <a:buFontTx/>
              <a:buNone/>
            </a:pPr>
            <a:r>
              <a:rPr lang="et-EE" altLang="et-EE" sz="2000"/>
              <a:t>20</a:t>
            </a:r>
            <a:r>
              <a:rPr lang="et-EE" altLang="et-EE" sz="2000" b="1"/>
              <a:t> </a:t>
            </a:r>
            <a:r>
              <a:rPr lang="et-EE" altLang="et-EE" sz="2000" b="1" i="1"/>
              <a:t>TOLERANTSIJÄRKU    </a:t>
            </a:r>
            <a:r>
              <a:rPr lang="et-EE" altLang="et-EE" sz="2000" b="1"/>
              <a:t>IT01...IT20</a:t>
            </a:r>
          </a:p>
          <a:p>
            <a:pPr eaLnBrk="1" hangingPunct="1">
              <a:spcBef>
                <a:spcPct val="0"/>
              </a:spcBef>
              <a:buFontTx/>
              <a:buNone/>
            </a:pPr>
            <a:endParaRPr lang="et-EE" altLang="et-EE" sz="2000" b="1" i="1" u="sng">
              <a:solidFill>
                <a:srgbClr val="320E04"/>
              </a:solidFill>
            </a:endParaRPr>
          </a:p>
          <a:p>
            <a:pPr eaLnBrk="1" hangingPunct="1">
              <a:spcBef>
                <a:spcPct val="0"/>
              </a:spcBef>
              <a:buFontTx/>
              <a:buNone/>
            </a:pPr>
            <a:r>
              <a:rPr lang="et-EE" altLang="et-EE" sz="2000" b="1" i="1"/>
              <a:t>Tolearntsijärk</a:t>
            </a:r>
            <a:r>
              <a:rPr lang="et-EE" altLang="et-EE" sz="2000" b="1"/>
              <a:t> (IT) </a:t>
            </a:r>
            <a:r>
              <a:rPr lang="et-EE" altLang="et-EE" sz="2000"/>
              <a:t>näitab tolerantsivahemiku laiust ehk piirmõõtmete vahet ehk mõõtme täpsust</a:t>
            </a:r>
            <a:r>
              <a:rPr lang="et-EE" altLang="et-EE" sz="2000" b="1"/>
              <a:t>:</a:t>
            </a:r>
          </a:p>
          <a:p>
            <a:pPr eaLnBrk="1" hangingPunct="1">
              <a:spcBef>
                <a:spcPct val="0"/>
              </a:spcBef>
              <a:buFontTx/>
              <a:buNone/>
            </a:pPr>
            <a:endParaRPr lang="et-EE" altLang="et-EE" sz="2000" b="1" u="sng">
              <a:solidFill>
                <a:srgbClr val="320E04"/>
              </a:solidFill>
            </a:endParaRPr>
          </a:p>
          <a:p>
            <a:pPr eaLnBrk="1" hangingPunct="1">
              <a:spcBef>
                <a:spcPct val="0"/>
              </a:spcBef>
              <a:buFontTx/>
              <a:buAutoNum type="arabicPeriod"/>
            </a:pPr>
            <a:r>
              <a:rPr lang="et-EE" altLang="et-EE" sz="1800" b="1"/>
              <a:t> IT01 - IT6 – täppisseadmetes: mõõteriistad kaliibrid,  kiirekäigulised laagrid jt ; </a:t>
            </a:r>
          </a:p>
          <a:p>
            <a:pPr eaLnBrk="1" hangingPunct="1">
              <a:spcBef>
                <a:spcPct val="0"/>
              </a:spcBef>
              <a:buFontTx/>
              <a:buAutoNum type="arabicPeriod"/>
            </a:pPr>
            <a:r>
              <a:rPr lang="et-EE" altLang="et-EE" sz="1800" b="1"/>
              <a:t> IT5 ... IT12 – detailide istamisel: tööstuses koostamisel olulised mõõtmed;</a:t>
            </a:r>
          </a:p>
          <a:p>
            <a:pPr eaLnBrk="1" hangingPunct="1">
              <a:spcBef>
                <a:spcPct val="0"/>
              </a:spcBef>
              <a:buFontTx/>
              <a:buNone/>
            </a:pPr>
            <a:r>
              <a:rPr lang="et-EE" altLang="et-EE" sz="1800" b="1"/>
              <a:t>3. IT11 ... IT16 – pooltooted;</a:t>
            </a:r>
          </a:p>
          <a:p>
            <a:pPr eaLnBrk="1" hangingPunct="1">
              <a:spcBef>
                <a:spcPct val="0"/>
              </a:spcBef>
              <a:buFontTx/>
              <a:buNone/>
            </a:pPr>
            <a:r>
              <a:rPr lang="et-EE" altLang="et-EE" sz="1800" b="1"/>
              <a:t>4. IT16 ... IT18 – vabad mõõtmed ehitiste korral korral: koostamisel mitteolulised mõõtmed.</a:t>
            </a:r>
            <a:endParaRPr lang="et-EE" altLang="et-EE" sz="1800"/>
          </a:p>
          <a:p>
            <a:pPr eaLnBrk="1" hangingPunct="1">
              <a:spcBef>
                <a:spcPct val="0"/>
              </a:spcBef>
              <a:buFontTx/>
              <a:buNone/>
            </a:pPr>
            <a:endParaRPr lang="et-EE" altLang="et-EE" sz="2400" b="1" u="sng">
              <a:solidFill>
                <a:srgbClr val="320E04"/>
              </a:solidFill>
            </a:endParaRPr>
          </a:p>
        </p:txBody>
      </p:sp>
      <p:sp>
        <p:nvSpPr>
          <p:cNvPr id="38917" name="Footer Placeholder 4">
            <a:extLst>
              <a:ext uri="{FF2B5EF4-FFF2-40B4-BE49-F238E27FC236}">
                <a16:creationId xmlns:a16="http://schemas.microsoft.com/office/drawing/2014/main" id="{9E13E3A6-1B8B-4C36-A652-3F34DBA738C4}"/>
              </a:ext>
            </a:extLst>
          </p:cNvPr>
          <p:cNvSpPr txBox="1">
            <a:spLocks noGrp="1"/>
          </p:cNvSpPr>
          <p:nvPr/>
        </p:nvSpPr>
        <p:spPr bwMode="auto">
          <a:xfrm>
            <a:off x="2124075" y="6524625"/>
            <a:ext cx="70199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dirty="0">
                <a:solidFill>
                  <a:srgbClr val="B5A788"/>
                </a:solidFill>
                <a:latin typeface="Gill Sans MT" panose="020B0502020104020203" pitchFamily="34" charset="0"/>
              </a:rPr>
              <a:t>A. </a:t>
            </a:r>
            <a:r>
              <a:rPr lang="et-EE" altLang="et-EE" sz="1200" dirty="0" err="1">
                <a:solidFill>
                  <a:srgbClr val="B5A788"/>
                </a:solidFill>
                <a:latin typeface="Gill Sans MT" panose="020B0502020104020203" pitchFamily="34" charset="0"/>
              </a:rPr>
              <a:t>Sivitski</a:t>
            </a:r>
            <a:r>
              <a:rPr lang="et-EE" altLang="et-EE" sz="1200" dirty="0">
                <a:solidFill>
                  <a:srgbClr val="B5A788"/>
                </a:solidFill>
                <a:latin typeface="Gill Sans MT" panose="020B0502020104020203" pitchFamily="34" charset="0"/>
              </a:rPr>
              <a:t>, Masinaelemendid </a:t>
            </a:r>
            <a:r>
              <a:rPr lang="et-EE" altLang="et-EE" sz="1200" dirty="0">
                <a:solidFill>
                  <a:srgbClr val="B5A788"/>
                </a:solidFill>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1">
            <a:extLst>
              <a:ext uri="{FF2B5EF4-FFF2-40B4-BE49-F238E27FC236}">
                <a16:creationId xmlns:a16="http://schemas.microsoft.com/office/drawing/2014/main" id="{394E0AB6-6378-4C92-BC72-E8C6FD28C6E9}"/>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2B9B1F74-D8C4-4A5D-BB3D-D85BA6CF1081}"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40963" name="Title 5">
            <a:extLst>
              <a:ext uri="{FF2B5EF4-FFF2-40B4-BE49-F238E27FC236}">
                <a16:creationId xmlns:a16="http://schemas.microsoft.com/office/drawing/2014/main" id="{83286840-33C0-4F1B-B15E-58BFBBB41D9E}"/>
              </a:ext>
            </a:extLst>
          </p:cNvPr>
          <p:cNvSpPr>
            <a:spLocks/>
          </p:cNvSpPr>
          <p:nvPr/>
        </p:nvSpPr>
        <p:spPr bwMode="auto">
          <a:xfrm>
            <a:off x="468313" y="0"/>
            <a:ext cx="72723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800" b="1" u="sng"/>
              <a:t>2. Mõõtmestamine ja tolereerimine</a:t>
            </a:r>
          </a:p>
        </p:txBody>
      </p:sp>
      <p:sp>
        <p:nvSpPr>
          <p:cNvPr id="40964" name="Rectangle 6">
            <a:extLst>
              <a:ext uri="{FF2B5EF4-FFF2-40B4-BE49-F238E27FC236}">
                <a16:creationId xmlns:a16="http://schemas.microsoft.com/office/drawing/2014/main" id="{0CF3291C-1674-44AF-A017-72693C8A9F51}"/>
              </a:ext>
            </a:extLst>
          </p:cNvPr>
          <p:cNvSpPr>
            <a:spLocks noChangeArrowheads="1"/>
          </p:cNvSpPr>
          <p:nvPr/>
        </p:nvSpPr>
        <p:spPr bwMode="auto">
          <a:xfrm>
            <a:off x="1258888" y="981075"/>
            <a:ext cx="76327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0"/>
              </a:spcBef>
              <a:buFontTx/>
              <a:buNone/>
            </a:pPr>
            <a:r>
              <a:rPr lang="et-EE" altLang="et-EE" sz="2400" b="1" u="sng"/>
              <a:t>Ülesanne nr 2. Tolerantsi määramise näide</a:t>
            </a:r>
          </a:p>
          <a:p>
            <a:pPr algn="just" eaLnBrk="1" hangingPunct="1">
              <a:spcBef>
                <a:spcPct val="0"/>
              </a:spcBef>
              <a:buFontTx/>
              <a:buNone/>
            </a:pPr>
            <a:endParaRPr lang="et-EE" altLang="et-EE" sz="1000"/>
          </a:p>
          <a:p>
            <a:pPr algn="just" eaLnBrk="1" hangingPunct="1">
              <a:spcBef>
                <a:spcPct val="0"/>
              </a:spcBef>
              <a:buFontTx/>
              <a:buNone/>
            </a:pPr>
            <a:r>
              <a:rPr lang="et-EE" altLang="et-EE" sz="1800"/>
              <a:t>Leida ava tolerants kui D = 150 mm ja tolerantsijärk IT = 9.</a:t>
            </a:r>
          </a:p>
          <a:p>
            <a:pPr algn="just" eaLnBrk="1" hangingPunct="1">
              <a:spcBef>
                <a:spcPct val="0"/>
              </a:spcBef>
              <a:buFontTx/>
              <a:buNone/>
            </a:pPr>
            <a:endParaRPr lang="et-EE" altLang="et-EE" sz="1000"/>
          </a:p>
          <a:p>
            <a:pPr algn="just" eaLnBrk="1" hangingPunct="1">
              <a:spcBef>
                <a:spcPct val="0"/>
              </a:spcBef>
              <a:buFontTx/>
              <a:buNone/>
            </a:pPr>
            <a:r>
              <a:rPr lang="et-EE" altLang="et-EE" sz="1800"/>
              <a:t>D</a:t>
            </a:r>
            <a:r>
              <a:rPr lang="et-EE" altLang="et-EE" sz="1200"/>
              <a:t>1</a:t>
            </a:r>
            <a:r>
              <a:rPr lang="et-EE" altLang="et-EE" sz="1800"/>
              <a:t> = 140 mm ja D</a:t>
            </a:r>
            <a:r>
              <a:rPr lang="et-EE" altLang="et-EE" sz="1200"/>
              <a:t>2</a:t>
            </a:r>
            <a:r>
              <a:rPr lang="et-EE" altLang="et-EE" sz="1800"/>
              <a:t> = 160 mm</a:t>
            </a:r>
          </a:p>
        </p:txBody>
      </p:sp>
      <p:pic>
        <p:nvPicPr>
          <p:cNvPr id="40965" name="Picture 7">
            <a:extLst>
              <a:ext uri="{FF2B5EF4-FFF2-40B4-BE49-F238E27FC236}">
                <a16:creationId xmlns:a16="http://schemas.microsoft.com/office/drawing/2014/main" id="{405831C5-F0BE-4C36-AD32-5D062545B3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2349500"/>
            <a:ext cx="5840412" cy="424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12">
            <a:extLst>
              <a:ext uri="{FF2B5EF4-FFF2-40B4-BE49-F238E27FC236}">
                <a16:creationId xmlns:a16="http://schemas.microsoft.com/office/drawing/2014/main" id="{30069856-7A93-4B2D-B96D-FB69A79372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44675"/>
            <a:ext cx="43624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Footer Placeholder 4">
            <a:extLst>
              <a:ext uri="{FF2B5EF4-FFF2-40B4-BE49-F238E27FC236}">
                <a16:creationId xmlns:a16="http://schemas.microsoft.com/office/drawing/2014/main" id="{66F8CD0D-DE87-49DB-B23B-5736CB8D3E4A}"/>
              </a:ext>
            </a:extLst>
          </p:cNvPr>
          <p:cNvSpPr txBox="1">
            <a:spLocks noGrp="1"/>
          </p:cNvSpPr>
          <p:nvPr/>
        </p:nvSpPr>
        <p:spPr bwMode="auto">
          <a:xfrm>
            <a:off x="2124075" y="6589713"/>
            <a:ext cx="7019925"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Masinaelemendid </a:t>
            </a:r>
            <a:r>
              <a:rPr lang="et-EE" altLang="et-EE" sz="1200">
                <a:solidFill>
                  <a:srgbClr val="B5A788"/>
                </a:solidFill>
              </a:rPr>
              <a:t>			TTÜ Mehaanika ja tööstustehnika instituut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1">
            <a:extLst>
              <a:ext uri="{FF2B5EF4-FFF2-40B4-BE49-F238E27FC236}">
                <a16:creationId xmlns:a16="http://schemas.microsoft.com/office/drawing/2014/main" id="{5FF8503E-7812-4CC5-8D8C-C75BF5BBD7EB}"/>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4D70F292-8B19-4BB3-AD9E-F24379AAD463}"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43011" name="Title 5">
            <a:extLst>
              <a:ext uri="{FF2B5EF4-FFF2-40B4-BE49-F238E27FC236}">
                <a16:creationId xmlns:a16="http://schemas.microsoft.com/office/drawing/2014/main" id="{4C4CCBFA-9C9B-4497-904D-9B5F4E02DB8C}"/>
              </a:ext>
            </a:extLst>
          </p:cNvPr>
          <p:cNvSpPr>
            <a:spLocks/>
          </p:cNvSpPr>
          <p:nvPr/>
        </p:nvSpPr>
        <p:spPr bwMode="auto">
          <a:xfrm>
            <a:off x="468313" y="0"/>
            <a:ext cx="72723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800" b="1" u="sng"/>
              <a:t>2. Mõõtmestamine ja tolereerimine</a:t>
            </a:r>
          </a:p>
        </p:txBody>
      </p:sp>
      <p:sp>
        <p:nvSpPr>
          <p:cNvPr id="43012" name="Rectangle 6">
            <a:extLst>
              <a:ext uri="{FF2B5EF4-FFF2-40B4-BE49-F238E27FC236}">
                <a16:creationId xmlns:a16="http://schemas.microsoft.com/office/drawing/2014/main" id="{4CC5E85A-8BE4-4FA8-B60E-9195A50129A0}"/>
              </a:ext>
            </a:extLst>
          </p:cNvPr>
          <p:cNvSpPr>
            <a:spLocks noChangeArrowheads="1"/>
          </p:cNvSpPr>
          <p:nvPr/>
        </p:nvSpPr>
        <p:spPr bwMode="auto">
          <a:xfrm>
            <a:off x="1042988" y="981075"/>
            <a:ext cx="763270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0"/>
              </a:spcBef>
              <a:buFontTx/>
              <a:buNone/>
            </a:pPr>
            <a:r>
              <a:rPr lang="et-EE" altLang="et-EE" sz="2400" b="1" u="sng"/>
              <a:t>Ülesanne nr 2. Tolerantsi määramise näide</a:t>
            </a:r>
          </a:p>
          <a:p>
            <a:pPr algn="just" eaLnBrk="1" hangingPunct="1">
              <a:spcBef>
                <a:spcPct val="0"/>
              </a:spcBef>
              <a:buFontTx/>
              <a:buNone/>
            </a:pPr>
            <a:endParaRPr lang="et-EE" altLang="et-EE" sz="800"/>
          </a:p>
          <a:p>
            <a:pPr algn="just" eaLnBrk="1" hangingPunct="1">
              <a:spcBef>
                <a:spcPct val="0"/>
              </a:spcBef>
              <a:buFontTx/>
              <a:buNone/>
            </a:pPr>
            <a:r>
              <a:rPr lang="et-EE" altLang="et-EE" sz="2000"/>
              <a:t>Leida ava tolerants kui D = 150 mm ja tolerantsijärk IT = 9.</a:t>
            </a:r>
          </a:p>
        </p:txBody>
      </p:sp>
      <p:pic>
        <p:nvPicPr>
          <p:cNvPr id="43013" name="Picture 7">
            <a:extLst>
              <a:ext uri="{FF2B5EF4-FFF2-40B4-BE49-F238E27FC236}">
                <a16:creationId xmlns:a16="http://schemas.microsoft.com/office/drawing/2014/main" id="{E00DEF1D-CAC9-4C23-B59D-0410950BBA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727200"/>
            <a:ext cx="6553200" cy="47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Rectangle 8">
            <a:extLst>
              <a:ext uri="{FF2B5EF4-FFF2-40B4-BE49-F238E27FC236}">
                <a16:creationId xmlns:a16="http://schemas.microsoft.com/office/drawing/2014/main" id="{673E2998-C909-48AE-AE7B-25C778BAC5D0}"/>
              </a:ext>
            </a:extLst>
          </p:cNvPr>
          <p:cNvSpPr>
            <a:spLocks noChangeArrowheads="1"/>
          </p:cNvSpPr>
          <p:nvPr/>
        </p:nvSpPr>
        <p:spPr bwMode="auto">
          <a:xfrm>
            <a:off x="1187450" y="6021388"/>
            <a:ext cx="2305050" cy="503237"/>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t-EE" sz="1800"/>
          </a:p>
        </p:txBody>
      </p:sp>
      <p:sp>
        <p:nvSpPr>
          <p:cNvPr id="43015" name="Rectangle 9">
            <a:extLst>
              <a:ext uri="{FF2B5EF4-FFF2-40B4-BE49-F238E27FC236}">
                <a16:creationId xmlns:a16="http://schemas.microsoft.com/office/drawing/2014/main" id="{67FD8EC7-2DD7-415F-AB32-B2F7CB228752}"/>
              </a:ext>
            </a:extLst>
          </p:cNvPr>
          <p:cNvSpPr>
            <a:spLocks noChangeArrowheads="1"/>
          </p:cNvSpPr>
          <p:nvPr/>
        </p:nvSpPr>
        <p:spPr bwMode="auto">
          <a:xfrm>
            <a:off x="7164388" y="3573463"/>
            <a:ext cx="1979612" cy="6064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0"/>
              </a:spcBef>
              <a:buFontTx/>
              <a:buNone/>
            </a:pPr>
            <a:r>
              <a:rPr lang="et-EE" altLang="et-EE" sz="2000" b="1">
                <a:solidFill>
                  <a:srgbClr val="320E04"/>
                </a:solidFill>
              </a:rPr>
              <a:t>T</a:t>
            </a:r>
            <a:r>
              <a:rPr lang="et-EE" altLang="et-EE" sz="1400" b="1">
                <a:solidFill>
                  <a:srgbClr val="320E04"/>
                </a:solidFill>
              </a:rPr>
              <a:t>D</a:t>
            </a:r>
            <a:r>
              <a:rPr lang="et-EE" altLang="et-EE" sz="2000" b="1">
                <a:solidFill>
                  <a:srgbClr val="320E04"/>
                </a:solidFill>
              </a:rPr>
              <a:t> = ES - EI =</a:t>
            </a:r>
          </a:p>
          <a:p>
            <a:pPr eaLnBrk="1" hangingPunct="1">
              <a:lnSpc>
                <a:spcPct val="80000"/>
              </a:lnSpc>
              <a:spcBef>
                <a:spcPct val="0"/>
              </a:spcBef>
              <a:buFontTx/>
              <a:buNone/>
            </a:pPr>
            <a:r>
              <a:rPr lang="et-EE" altLang="et-EE" sz="2000" b="1">
                <a:solidFill>
                  <a:srgbClr val="320E04"/>
                </a:solidFill>
              </a:rPr>
              <a:t>= 100 </a:t>
            </a:r>
            <a:r>
              <a:rPr lang="el-GR" altLang="et-EE" sz="2000" b="1">
                <a:solidFill>
                  <a:srgbClr val="320E04"/>
                </a:solidFill>
                <a:cs typeface="Arial" panose="020B0604020202020204" pitchFamily="34" charset="0"/>
              </a:rPr>
              <a:t>μ</a:t>
            </a:r>
            <a:r>
              <a:rPr lang="et-EE" altLang="et-EE" sz="2000" b="1">
                <a:solidFill>
                  <a:srgbClr val="320E04"/>
                </a:solidFill>
                <a:cs typeface="Arial" panose="020B0604020202020204" pitchFamily="34" charset="0"/>
              </a:rPr>
              <a:t>m</a:t>
            </a:r>
            <a:endParaRPr lang="el-GR" altLang="et-EE" sz="2000">
              <a:cs typeface="Arial" panose="020B0604020202020204" pitchFamily="34" charset="0"/>
            </a:endParaRPr>
          </a:p>
        </p:txBody>
      </p:sp>
      <p:sp>
        <p:nvSpPr>
          <p:cNvPr id="43016" name="Text Box 10">
            <a:extLst>
              <a:ext uri="{FF2B5EF4-FFF2-40B4-BE49-F238E27FC236}">
                <a16:creationId xmlns:a16="http://schemas.microsoft.com/office/drawing/2014/main" id="{16079FD4-CCE2-442E-9D98-01C626E3D7DB}"/>
              </a:ext>
            </a:extLst>
          </p:cNvPr>
          <p:cNvSpPr txBox="1">
            <a:spLocks noChangeArrowheads="1"/>
          </p:cNvSpPr>
          <p:nvPr/>
        </p:nvSpPr>
        <p:spPr bwMode="auto">
          <a:xfrm>
            <a:off x="0" y="1341438"/>
            <a:ext cx="1295400"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t-EE" altLang="et-EE" sz="1400" b="1"/>
              <a:t>Ülesande</a:t>
            </a:r>
          </a:p>
          <a:p>
            <a:pPr eaLnBrk="1" hangingPunct="1">
              <a:spcBef>
                <a:spcPct val="50000"/>
              </a:spcBef>
              <a:buFontTx/>
              <a:buNone/>
            </a:pPr>
            <a:r>
              <a:rPr lang="et-EE" altLang="et-EE" sz="1400" b="1"/>
              <a:t>vastus:</a:t>
            </a:r>
            <a:endParaRPr lang="en-US" altLang="et-EE" sz="1400" b="1"/>
          </a:p>
        </p:txBody>
      </p:sp>
      <p:sp>
        <p:nvSpPr>
          <p:cNvPr id="43017" name="Oval 11">
            <a:extLst>
              <a:ext uri="{FF2B5EF4-FFF2-40B4-BE49-F238E27FC236}">
                <a16:creationId xmlns:a16="http://schemas.microsoft.com/office/drawing/2014/main" id="{288C124D-277B-4B0A-A37F-C2E6C177EA27}"/>
              </a:ext>
            </a:extLst>
          </p:cNvPr>
          <p:cNvSpPr>
            <a:spLocks noChangeArrowheads="1"/>
          </p:cNvSpPr>
          <p:nvPr/>
        </p:nvSpPr>
        <p:spPr bwMode="auto">
          <a:xfrm>
            <a:off x="1187450" y="2349500"/>
            <a:ext cx="2376488" cy="431800"/>
          </a:xfrm>
          <a:prstGeom prst="ellipse">
            <a:avLst/>
          </a:pr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t-EE" sz="1800"/>
          </a:p>
        </p:txBody>
      </p:sp>
      <p:sp>
        <p:nvSpPr>
          <p:cNvPr id="43018" name="Line 13">
            <a:extLst>
              <a:ext uri="{FF2B5EF4-FFF2-40B4-BE49-F238E27FC236}">
                <a16:creationId xmlns:a16="http://schemas.microsoft.com/office/drawing/2014/main" id="{E86B923F-E89F-41D6-865F-AEE53BC76E18}"/>
              </a:ext>
            </a:extLst>
          </p:cNvPr>
          <p:cNvSpPr>
            <a:spLocks noChangeShapeType="1"/>
          </p:cNvSpPr>
          <p:nvPr/>
        </p:nvSpPr>
        <p:spPr bwMode="auto">
          <a:xfrm flipH="1">
            <a:off x="3563938" y="1916113"/>
            <a:ext cx="2520950" cy="57626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t-EE"/>
          </a:p>
        </p:txBody>
      </p:sp>
      <p:sp>
        <p:nvSpPr>
          <p:cNvPr id="43019" name="Text Box 14">
            <a:extLst>
              <a:ext uri="{FF2B5EF4-FFF2-40B4-BE49-F238E27FC236}">
                <a16:creationId xmlns:a16="http://schemas.microsoft.com/office/drawing/2014/main" id="{F07924C1-4CD8-4854-B364-106BDA2B4363}"/>
              </a:ext>
            </a:extLst>
          </p:cNvPr>
          <p:cNvSpPr txBox="1">
            <a:spLocks noChangeArrowheads="1"/>
          </p:cNvSpPr>
          <p:nvPr/>
        </p:nvSpPr>
        <p:spPr bwMode="auto">
          <a:xfrm>
            <a:off x="6084888" y="17732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800">
                <a:solidFill>
                  <a:srgbClr val="FF3300"/>
                </a:solidFill>
              </a:rPr>
              <a:t>?</a:t>
            </a:r>
            <a:endParaRPr lang="en-US" altLang="et-EE" sz="1800">
              <a:solidFill>
                <a:srgbClr val="FF3300"/>
              </a:solidFill>
            </a:endParaRPr>
          </a:p>
        </p:txBody>
      </p:sp>
      <p:sp>
        <p:nvSpPr>
          <p:cNvPr id="43020" name="Footer Placeholder 4">
            <a:extLst>
              <a:ext uri="{FF2B5EF4-FFF2-40B4-BE49-F238E27FC236}">
                <a16:creationId xmlns:a16="http://schemas.microsoft.com/office/drawing/2014/main" id="{9D27193E-9D43-49C7-873C-BC4C4F9359D2}"/>
              </a:ext>
            </a:extLst>
          </p:cNvPr>
          <p:cNvSpPr txBox="1">
            <a:spLocks noGrp="1"/>
          </p:cNvSpPr>
          <p:nvPr/>
        </p:nvSpPr>
        <p:spPr bwMode="auto">
          <a:xfrm>
            <a:off x="2051050" y="6594475"/>
            <a:ext cx="70929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dirty="0">
                <a:solidFill>
                  <a:srgbClr val="B5A788"/>
                </a:solidFill>
                <a:latin typeface="Gill Sans MT" panose="020B0502020104020203" pitchFamily="34" charset="0"/>
              </a:rPr>
              <a:t>A. </a:t>
            </a:r>
            <a:r>
              <a:rPr lang="et-EE" altLang="et-EE" sz="1200" dirty="0" err="1">
                <a:solidFill>
                  <a:srgbClr val="B5A788"/>
                </a:solidFill>
                <a:latin typeface="Gill Sans MT" panose="020B0502020104020203" pitchFamily="34" charset="0"/>
              </a:rPr>
              <a:t>Sivitski</a:t>
            </a:r>
            <a:r>
              <a:rPr lang="et-EE" altLang="et-EE" sz="1200" dirty="0">
                <a:solidFill>
                  <a:srgbClr val="B5A788"/>
                </a:solidFill>
                <a:latin typeface="Gill Sans MT" panose="020B0502020104020203" pitchFamily="34" charset="0"/>
              </a:rPr>
              <a:t>, Masinaelemendid </a:t>
            </a:r>
            <a:r>
              <a:rPr lang="et-EE" altLang="et-EE" sz="1200" dirty="0">
                <a:solidFill>
                  <a:srgbClr val="B5A788"/>
                </a:solidFill>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a:extLst>
              <a:ext uri="{FF2B5EF4-FFF2-40B4-BE49-F238E27FC236}">
                <a16:creationId xmlns:a16="http://schemas.microsoft.com/office/drawing/2014/main" id="{328945E8-B3EE-452E-A19F-26B95F2AC217}"/>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5729BDB3-E3B5-450F-B72F-B64297C5AED9}"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8195" name="Title 1">
            <a:extLst>
              <a:ext uri="{FF2B5EF4-FFF2-40B4-BE49-F238E27FC236}">
                <a16:creationId xmlns:a16="http://schemas.microsoft.com/office/drawing/2014/main" id="{F898DFAE-03CE-4A60-BBC9-F93549CAFC6B}"/>
              </a:ext>
            </a:extLst>
          </p:cNvPr>
          <p:cNvSpPr>
            <a:spLocks noGrp="1" noChangeArrowheads="1"/>
          </p:cNvSpPr>
          <p:nvPr>
            <p:ph type="ctrTitle" idx="4294967295"/>
          </p:nvPr>
        </p:nvSpPr>
        <p:spPr>
          <a:xfrm>
            <a:off x="179512" y="0"/>
            <a:ext cx="8856983" cy="1052513"/>
          </a:xfrm>
        </p:spPr>
        <p:txBody>
          <a:bodyPr anchor="b"/>
          <a:lstStyle/>
          <a:p>
            <a:pPr eaLnBrk="1" hangingPunct="1"/>
            <a:r>
              <a:rPr lang="et-EE" altLang="et-EE" sz="4100" b="1" u="sng" dirty="0"/>
              <a:t>MASINAELEMENDID - PROJEKT</a:t>
            </a:r>
            <a:endParaRPr lang="et-EE" altLang="et-EE" sz="4100" u="sng" dirty="0"/>
          </a:p>
        </p:txBody>
      </p:sp>
      <p:sp>
        <p:nvSpPr>
          <p:cNvPr id="3" name="Subtitle 2">
            <a:extLst>
              <a:ext uri="{FF2B5EF4-FFF2-40B4-BE49-F238E27FC236}">
                <a16:creationId xmlns:a16="http://schemas.microsoft.com/office/drawing/2014/main" id="{3B2157E7-1850-409A-81AF-70448A9AA447}"/>
              </a:ext>
            </a:extLst>
          </p:cNvPr>
          <p:cNvSpPr>
            <a:spLocks noGrp="1"/>
          </p:cNvSpPr>
          <p:nvPr>
            <p:ph type="subTitle" idx="4294967295"/>
          </p:nvPr>
        </p:nvSpPr>
        <p:spPr>
          <a:xfrm>
            <a:off x="1403350" y="1125538"/>
            <a:ext cx="7407275" cy="5256212"/>
          </a:xfrm>
        </p:spPr>
        <p:txBody>
          <a:bodyPr tIns="0">
            <a:normAutofit/>
          </a:bodyPr>
          <a:lstStyle/>
          <a:p>
            <a:pPr marL="407988" indent="-381000" eaLnBrk="1" hangingPunct="1">
              <a:lnSpc>
                <a:spcPct val="80000"/>
              </a:lnSpc>
              <a:buFontTx/>
              <a:buNone/>
              <a:defRPr/>
            </a:pPr>
            <a:endParaRPr lang="et-EE" sz="1000" u="sng" dirty="0">
              <a:solidFill>
                <a:srgbClr val="320E04"/>
              </a:solidFill>
            </a:endParaRPr>
          </a:p>
          <a:p>
            <a:pPr marL="407988" indent="-381000" algn="ctr" eaLnBrk="1" hangingPunct="1">
              <a:lnSpc>
                <a:spcPct val="80000"/>
              </a:lnSpc>
              <a:buFontTx/>
              <a:buNone/>
              <a:defRPr/>
            </a:pPr>
            <a:r>
              <a:rPr lang="et-EE" sz="2800" b="1" u="sng" dirty="0"/>
              <a:t>Harjutustund </a:t>
            </a:r>
          </a:p>
          <a:p>
            <a:pPr marL="407988" indent="-381000" algn="ctr" eaLnBrk="1" hangingPunct="1">
              <a:lnSpc>
                <a:spcPct val="80000"/>
              </a:lnSpc>
              <a:buFontTx/>
              <a:buNone/>
              <a:defRPr/>
            </a:pPr>
            <a:r>
              <a:rPr lang="et-EE" sz="2400" b="1" u="sng" dirty="0"/>
              <a:t>Tunni kava</a:t>
            </a:r>
          </a:p>
          <a:p>
            <a:pPr marL="407988" indent="-381000" algn="ctr" eaLnBrk="1" hangingPunct="1">
              <a:lnSpc>
                <a:spcPct val="80000"/>
              </a:lnSpc>
              <a:buFontTx/>
              <a:buNone/>
              <a:defRPr/>
            </a:pPr>
            <a:endParaRPr lang="et-EE" sz="1200" b="1" u="sng" dirty="0"/>
          </a:p>
          <a:p>
            <a:pPr marL="407988" indent="-381000" eaLnBrk="1" hangingPunct="1">
              <a:lnSpc>
                <a:spcPct val="80000"/>
              </a:lnSpc>
              <a:buFont typeface="Wingdings 2" pitchFamily="18" charset="2"/>
              <a:buAutoNum type="arabicPeriod"/>
              <a:defRPr/>
            </a:pPr>
            <a:r>
              <a:rPr lang="et-EE" sz="2000" b="1" dirty="0"/>
              <a:t>Masinaelementide vahetatavus ja kokkusobivuse nõuded</a:t>
            </a:r>
          </a:p>
          <a:p>
            <a:pPr marL="746125" lvl="1" indent="-288925" eaLnBrk="1" hangingPunct="1">
              <a:lnSpc>
                <a:spcPct val="80000"/>
              </a:lnSpc>
              <a:buFont typeface="Wingdings 2" pitchFamily="18" charset="2"/>
              <a:buChar char=""/>
              <a:defRPr/>
            </a:pPr>
            <a:r>
              <a:rPr lang="et-EE" sz="1800" b="1" u="sng" dirty="0"/>
              <a:t>Ülesanne 1</a:t>
            </a:r>
            <a:r>
              <a:rPr lang="et-EE" sz="1800" b="1" dirty="0"/>
              <a:t>. Masinaelementide kokkusobivuse nõuded</a:t>
            </a:r>
          </a:p>
          <a:p>
            <a:pPr marL="407988" indent="-381000" eaLnBrk="1" hangingPunct="1">
              <a:lnSpc>
                <a:spcPct val="80000"/>
              </a:lnSpc>
              <a:buFont typeface="Wingdings 2" pitchFamily="18" charset="2"/>
              <a:buAutoNum type="arabicPeriod"/>
              <a:defRPr/>
            </a:pPr>
            <a:endParaRPr lang="et-EE" sz="1400" b="1" dirty="0"/>
          </a:p>
          <a:p>
            <a:pPr marL="407988" indent="-381000" eaLnBrk="1" hangingPunct="1">
              <a:lnSpc>
                <a:spcPct val="80000"/>
              </a:lnSpc>
              <a:buFont typeface="Wingdings 2" pitchFamily="18" charset="2"/>
              <a:buAutoNum type="arabicPeriod"/>
              <a:defRPr/>
            </a:pPr>
            <a:r>
              <a:rPr lang="et-EE" sz="2000" b="1" dirty="0"/>
              <a:t>Mõõtmestamine ja tolereerimine</a:t>
            </a:r>
          </a:p>
          <a:p>
            <a:pPr marL="746125" lvl="1" indent="-288925" eaLnBrk="1" hangingPunct="1">
              <a:lnSpc>
                <a:spcPct val="80000"/>
              </a:lnSpc>
              <a:buFont typeface="Wingdings 2" pitchFamily="18" charset="2"/>
              <a:buChar char=""/>
              <a:defRPr/>
            </a:pPr>
            <a:r>
              <a:rPr lang="et-EE" sz="1800" b="1" u="sng" dirty="0"/>
              <a:t>Ülesanne 2</a:t>
            </a:r>
            <a:r>
              <a:rPr lang="et-EE" sz="1800" b="1" dirty="0"/>
              <a:t>. Tolerantsi määramise näide</a:t>
            </a:r>
          </a:p>
          <a:p>
            <a:pPr marL="746125" lvl="1" indent="-288925" eaLnBrk="1" hangingPunct="1">
              <a:lnSpc>
                <a:spcPct val="80000"/>
              </a:lnSpc>
              <a:buFont typeface="Wingdings 2" pitchFamily="18" charset="2"/>
              <a:buChar char=""/>
              <a:defRPr/>
            </a:pPr>
            <a:r>
              <a:rPr lang="et-EE" sz="1800" b="1" u="sng" dirty="0"/>
              <a:t>Ülesanne 3</a:t>
            </a:r>
            <a:r>
              <a:rPr lang="et-EE" sz="1800" b="1" dirty="0"/>
              <a:t>. Detaili tolereerimise näide</a:t>
            </a:r>
          </a:p>
          <a:p>
            <a:pPr marL="746125" lvl="1" indent="-288925" eaLnBrk="1" hangingPunct="1">
              <a:lnSpc>
                <a:spcPct val="80000"/>
              </a:lnSpc>
              <a:buFont typeface="Wingdings 2" pitchFamily="18" charset="2"/>
              <a:buNone/>
              <a:defRPr/>
            </a:pPr>
            <a:endParaRPr lang="et-EE" sz="1400" b="1" dirty="0"/>
          </a:p>
          <a:p>
            <a:pPr marL="407988" indent="-381000" eaLnBrk="1" hangingPunct="1">
              <a:lnSpc>
                <a:spcPct val="80000"/>
              </a:lnSpc>
              <a:buFont typeface="Wingdings 2" pitchFamily="18" charset="2"/>
              <a:buAutoNum type="arabicPeriod"/>
              <a:defRPr/>
            </a:pPr>
            <a:r>
              <a:rPr lang="et-EE" sz="2000" b="1" dirty="0"/>
              <a:t>Istude analüüs</a:t>
            </a:r>
          </a:p>
          <a:p>
            <a:pPr marL="746125" lvl="1" indent="-288925" eaLnBrk="1" hangingPunct="1">
              <a:lnSpc>
                <a:spcPct val="80000"/>
              </a:lnSpc>
              <a:buFont typeface="Wingdings 2" pitchFamily="18" charset="2"/>
              <a:buChar char=""/>
              <a:defRPr/>
            </a:pPr>
            <a:r>
              <a:rPr lang="et-EE" sz="1800" b="1" u="sng" dirty="0"/>
              <a:t>Ülesanne 4</a:t>
            </a:r>
            <a:r>
              <a:rPr lang="et-EE" sz="1800" b="1" dirty="0"/>
              <a:t>. Istu analüüsi näide</a:t>
            </a:r>
          </a:p>
          <a:p>
            <a:pPr marL="407988" indent="-381000" eaLnBrk="1" hangingPunct="1">
              <a:lnSpc>
                <a:spcPct val="80000"/>
              </a:lnSpc>
              <a:buFont typeface="Wingdings 2" pitchFamily="18" charset="2"/>
              <a:buAutoNum type="arabicPeriod"/>
              <a:defRPr/>
            </a:pPr>
            <a:endParaRPr lang="et-EE" sz="2000" b="1" dirty="0"/>
          </a:p>
          <a:p>
            <a:pPr marL="407988" indent="-381000" eaLnBrk="1" hangingPunct="1">
              <a:lnSpc>
                <a:spcPct val="80000"/>
              </a:lnSpc>
              <a:buFont typeface="Wingdings 2" pitchFamily="18" charset="2"/>
              <a:buAutoNum type="arabicPeriod"/>
              <a:defRPr/>
            </a:pPr>
            <a:r>
              <a:rPr lang="et-EE" sz="2000" b="1" dirty="0"/>
              <a:t>Kordamisküsimused</a:t>
            </a:r>
            <a:endParaRPr lang="et-EE" sz="2400" b="1" dirty="0"/>
          </a:p>
          <a:p>
            <a:pPr marL="746125" lvl="1" indent="-288925" eaLnBrk="1" hangingPunct="1">
              <a:lnSpc>
                <a:spcPct val="80000"/>
              </a:lnSpc>
              <a:buFont typeface="Wingdings 2" pitchFamily="18" charset="2"/>
              <a:buAutoNum type="arabicPeriod"/>
              <a:defRPr/>
            </a:pPr>
            <a:endParaRPr lang="et-EE" sz="2000" b="1" dirty="0"/>
          </a:p>
          <a:p>
            <a:pPr marL="407988" indent="-381000" eaLnBrk="1" hangingPunct="1">
              <a:lnSpc>
                <a:spcPct val="80000"/>
              </a:lnSpc>
              <a:buFont typeface="Wingdings 2" pitchFamily="18" charset="2"/>
              <a:buAutoNum type="arabicPeriod"/>
              <a:defRPr/>
            </a:pPr>
            <a:endParaRPr lang="et-EE" sz="2400" b="1" dirty="0">
              <a:solidFill>
                <a:srgbClr val="572314"/>
              </a:solidFill>
              <a:effectLst>
                <a:outerShdw blurRad="38100" dist="38100" dir="2700000" algn="tl">
                  <a:srgbClr val="C0C0C0"/>
                </a:outerShdw>
              </a:effectLst>
            </a:endParaRPr>
          </a:p>
          <a:p>
            <a:pPr marL="407988" indent="-381000" eaLnBrk="1" hangingPunct="1">
              <a:lnSpc>
                <a:spcPct val="80000"/>
              </a:lnSpc>
              <a:buFontTx/>
              <a:buNone/>
              <a:defRPr/>
            </a:pPr>
            <a:endParaRPr lang="et-EE" sz="2400" b="1" dirty="0">
              <a:solidFill>
                <a:srgbClr val="572314"/>
              </a:solidFill>
              <a:effectLst>
                <a:outerShdw blurRad="38100" dist="38100" dir="2700000" algn="tl">
                  <a:srgbClr val="C0C0C0"/>
                </a:outerShdw>
              </a:effectLst>
            </a:endParaRPr>
          </a:p>
        </p:txBody>
      </p:sp>
      <p:sp>
        <p:nvSpPr>
          <p:cNvPr id="8197" name="Footer Placeholder 4">
            <a:extLst>
              <a:ext uri="{FF2B5EF4-FFF2-40B4-BE49-F238E27FC236}">
                <a16:creationId xmlns:a16="http://schemas.microsoft.com/office/drawing/2014/main" id="{9F75C400-6E83-40F0-BC09-6DD3C8A6122A}"/>
              </a:ext>
            </a:extLst>
          </p:cNvPr>
          <p:cNvSpPr txBox="1">
            <a:spLocks noGrp="1"/>
          </p:cNvSpPr>
          <p:nvPr/>
        </p:nvSpPr>
        <p:spPr bwMode="auto">
          <a:xfrm>
            <a:off x="1979712" y="6260504"/>
            <a:ext cx="7956376" cy="52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dirty="0">
                <a:solidFill>
                  <a:srgbClr val="B5A788"/>
                </a:solidFill>
                <a:latin typeface="Gill Sans MT" panose="020B0502020104020203" pitchFamily="34" charset="0"/>
              </a:rPr>
              <a:t>A. </a:t>
            </a:r>
            <a:r>
              <a:rPr lang="et-EE" altLang="et-EE" sz="1200" dirty="0" err="1">
                <a:solidFill>
                  <a:srgbClr val="B5A788"/>
                </a:solidFill>
                <a:latin typeface="Gill Sans MT" panose="020B0502020104020203" pitchFamily="34" charset="0"/>
              </a:rPr>
              <a:t>Sivitski</a:t>
            </a:r>
            <a:r>
              <a:rPr lang="et-EE" altLang="et-EE" sz="1200" dirty="0">
                <a:solidFill>
                  <a:srgbClr val="B5A788"/>
                </a:solidFill>
                <a:latin typeface="Gill Sans MT" panose="020B0502020104020203" pitchFamily="34" charset="0"/>
              </a:rPr>
              <a:t>, Masinaelemendid</a:t>
            </a:r>
            <a:r>
              <a:rPr lang="et-EE" altLang="et-EE" sz="1200" dirty="0">
                <a:solidFill>
                  <a:srgbClr val="B5A788"/>
                </a:solidFill>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1">
            <a:extLst>
              <a:ext uri="{FF2B5EF4-FFF2-40B4-BE49-F238E27FC236}">
                <a16:creationId xmlns:a16="http://schemas.microsoft.com/office/drawing/2014/main" id="{E3E447CE-EA5D-4256-BC06-FC9622D0C077}"/>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498E7E28-418C-4E25-870F-B638A66B1A48}"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45059" name="Title 5">
            <a:extLst>
              <a:ext uri="{FF2B5EF4-FFF2-40B4-BE49-F238E27FC236}">
                <a16:creationId xmlns:a16="http://schemas.microsoft.com/office/drawing/2014/main" id="{F24ECE6D-5230-4154-94B3-9A1CF0B4D3D8}"/>
              </a:ext>
            </a:extLst>
          </p:cNvPr>
          <p:cNvSpPr>
            <a:spLocks/>
          </p:cNvSpPr>
          <p:nvPr/>
        </p:nvSpPr>
        <p:spPr bwMode="auto">
          <a:xfrm>
            <a:off x="468313" y="0"/>
            <a:ext cx="72723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800" b="1" u="sng"/>
              <a:t>2. Mõõtmestamine ja tolereerimine</a:t>
            </a:r>
          </a:p>
        </p:txBody>
      </p:sp>
      <p:sp>
        <p:nvSpPr>
          <p:cNvPr id="45060" name="Footer Placeholder 4">
            <a:extLst>
              <a:ext uri="{FF2B5EF4-FFF2-40B4-BE49-F238E27FC236}">
                <a16:creationId xmlns:a16="http://schemas.microsoft.com/office/drawing/2014/main" id="{AC40A96D-BF7C-4507-BFFF-E288A2C9A857}"/>
              </a:ext>
            </a:extLst>
          </p:cNvPr>
          <p:cNvSpPr txBox="1">
            <a:spLocks noGrp="1"/>
          </p:cNvSpPr>
          <p:nvPr/>
        </p:nvSpPr>
        <p:spPr bwMode="auto">
          <a:xfrm>
            <a:off x="11874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a:t>
            </a:r>
            <a:r>
              <a:rPr lang="et-EE" altLang="et-EE" sz="1200">
                <a:solidFill>
                  <a:srgbClr val="B5A788"/>
                </a:solidFill>
              </a:rPr>
              <a:t>   </a:t>
            </a:r>
            <a:r>
              <a:rPr lang="et-EE" altLang="et-EE" sz="1200">
                <a:solidFill>
                  <a:srgbClr val="B5A788"/>
                </a:solidFill>
                <a:latin typeface="Gill Sans MT" panose="020B0502020104020203" pitchFamily="34" charset="0"/>
              </a:rPr>
              <a:t>MHE0041 Masinaelemendid I</a:t>
            </a:r>
            <a:r>
              <a:rPr lang="et-EE" altLang="et-EE" sz="1200">
                <a:solidFill>
                  <a:srgbClr val="B5A788"/>
                </a:solidFill>
              </a:rPr>
              <a:t>		                    TTÜ Mehhatroonikainstituut	</a:t>
            </a:r>
          </a:p>
        </p:txBody>
      </p:sp>
      <p:sp>
        <p:nvSpPr>
          <p:cNvPr id="45061" name="Rectangle 6">
            <a:extLst>
              <a:ext uri="{FF2B5EF4-FFF2-40B4-BE49-F238E27FC236}">
                <a16:creationId xmlns:a16="http://schemas.microsoft.com/office/drawing/2014/main" id="{BE63F341-8E3B-4B17-9F7D-B089DEF0609E}"/>
              </a:ext>
            </a:extLst>
          </p:cNvPr>
          <p:cNvSpPr>
            <a:spLocks noChangeArrowheads="1"/>
          </p:cNvSpPr>
          <p:nvPr/>
        </p:nvSpPr>
        <p:spPr bwMode="auto">
          <a:xfrm>
            <a:off x="971550" y="1125538"/>
            <a:ext cx="76327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0"/>
              </a:spcBef>
              <a:buFontTx/>
              <a:buNone/>
            </a:pPr>
            <a:r>
              <a:rPr lang="et-EE" altLang="et-EE" sz="2400" b="1" u="sng"/>
              <a:t>ISO tolerantsisüsteemi ava ja võlli põhihälved</a:t>
            </a:r>
          </a:p>
          <a:p>
            <a:pPr eaLnBrk="1" hangingPunct="1">
              <a:lnSpc>
                <a:spcPct val="80000"/>
              </a:lnSpc>
              <a:spcBef>
                <a:spcPct val="0"/>
              </a:spcBef>
              <a:buFontTx/>
              <a:buNone/>
            </a:pPr>
            <a:endParaRPr lang="et-EE" altLang="et-EE" sz="2400" b="1" u="sng"/>
          </a:p>
          <a:p>
            <a:pPr eaLnBrk="1" hangingPunct="1">
              <a:lnSpc>
                <a:spcPct val="80000"/>
              </a:lnSpc>
              <a:spcBef>
                <a:spcPct val="0"/>
              </a:spcBef>
              <a:buFontTx/>
              <a:buNone/>
            </a:pPr>
            <a:r>
              <a:rPr lang="et-EE" altLang="et-EE" sz="1800" b="1"/>
              <a:t>Täht näitab mõõtme tolerantsi paiknemist nulljoone suhtes!</a:t>
            </a:r>
          </a:p>
        </p:txBody>
      </p:sp>
      <p:pic>
        <p:nvPicPr>
          <p:cNvPr id="45062" name="Picture 9">
            <a:extLst>
              <a:ext uri="{FF2B5EF4-FFF2-40B4-BE49-F238E27FC236}">
                <a16:creationId xmlns:a16="http://schemas.microsoft.com/office/drawing/2014/main" id="{D7895CA6-7A4F-4729-8FCE-C81C4D0E1B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7713"/>
            <a:ext cx="9144000" cy="484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1">
            <a:extLst>
              <a:ext uri="{FF2B5EF4-FFF2-40B4-BE49-F238E27FC236}">
                <a16:creationId xmlns:a16="http://schemas.microsoft.com/office/drawing/2014/main" id="{C7A1DF7F-6843-454A-820D-99D992C74814}"/>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64AEC4AC-A489-4F71-A5B8-E09FE282ADC4}"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6" name="Title 5">
            <a:extLst>
              <a:ext uri="{FF2B5EF4-FFF2-40B4-BE49-F238E27FC236}">
                <a16:creationId xmlns:a16="http://schemas.microsoft.com/office/drawing/2014/main" id="{F6D42488-1CE9-42F6-A0F2-C7A3DEEDFC36}"/>
              </a:ext>
            </a:extLst>
          </p:cNvPr>
          <p:cNvSpPr>
            <a:spLocks/>
          </p:cNvSpPr>
          <p:nvPr/>
        </p:nvSpPr>
        <p:spPr bwMode="auto">
          <a:xfrm>
            <a:off x="468313" y="0"/>
            <a:ext cx="7272337" cy="863600"/>
          </a:xfrm>
          <a:prstGeom prst="rect">
            <a:avLst/>
          </a:prstGeom>
          <a:noFill/>
          <a:ln w="9525">
            <a:noFill/>
            <a:miter lim="800000"/>
            <a:headEnd/>
            <a:tailEnd/>
          </a:ln>
        </p:spPr>
        <p:txBody>
          <a:bodyPr anchor="b"/>
          <a:lstStyle/>
          <a:p>
            <a:pPr eaLnBrk="1" hangingPunct="1">
              <a:defRPr/>
            </a:pPr>
            <a:r>
              <a:rPr lang="et-EE" sz="2800" b="1" u="sng" dirty="0">
                <a:latin typeface="Arial" charset="0"/>
              </a:rPr>
              <a:t>2. Mõõtmestamine ja tolereeri</a:t>
            </a:r>
            <a:r>
              <a:rPr lang="et-EE" sz="2800" b="1" u="sng" dirty="0">
                <a:effectLst>
                  <a:outerShdw blurRad="38100" dist="38100" dir="2700000" algn="tl">
                    <a:srgbClr val="C0C0C0"/>
                  </a:outerShdw>
                </a:effectLst>
                <a:latin typeface="Arial" charset="0"/>
              </a:rPr>
              <a:t>mine</a:t>
            </a:r>
          </a:p>
        </p:txBody>
      </p:sp>
      <p:sp>
        <p:nvSpPr>
          <p:cNvPr id="47108" name="Rectangle 6">
            <a:extLst>
              <a:ext uri="{FF2B5EF4-FFF2-40B4-BE49-F238E27FC236}">
                <a16:creationId xmlns:a16="http://schemas.microsoft.com/office/drawing/2014/main" id="{3FB34513-2DB0-4C4A-A77C-2A7203B48CFC}"/>
              </a:ext>
            </a:extLst>
          </p:cNvPr>
          <p:cNvSpPr>
            <a:spLocks noChangeArrowheads="1"/>
          </p:cNvSpPr>
          <p:nvPr/>
        </p:nvSpPr>
        <p:spPr bwMode="auto">
          <a:xfrm>
            <a:off x="1258888" y="1052513"/>
            <a:ext cx="76327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400" b="1" u="sng"/>
              <a:t>Mõõtmestamise ja tolereerimise mõisted</a:t>
            </a:r>
          </a:p>
          <a:p>
            <a:pPr eaLnBrk="1" hangingPunct="1">
              <a:spcBef>
                <a:spcPct val="0"/>
              </a:spcBef>
              <a:buFontTx/>
              <a:buNone/>
            </a:pPr>
            <a:endParaRPr lang="et-EE" altLang="et-EE" sz="1800"/>
          </a:p>
          <a:p>
            <a:pPr eaLnBrk="1" hangingPunct="1">
              <a:spcBef>
                <a:spcPct val="0"/>
              </a:spcBef>
              <a:buFontTx/>
              <a:buNone/>
            </a:pPr>
            <a:endParaRPr lang="et-EE" altLang="et-EE" sz="2000" b="1"/>
          </a:p>
        </p:txBody>
      </p:sp>
      <p:pic>
        <p:nvPicPr>
          <p:cNvPr id="47109" name="Picture 11">
            <a:extLst>
              <a:ext uri="{FF2B5EF4-FFF2-40B4-BE49-F238E27FC236}">
                <a16:creationId xmlns:a16="http://schemas.microsoft.com/office/drawing/2014/main" id="{C5CD34C3-7DC5-4E18-A70A-809A62F0FE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700213"/>
            <a:ext cx="5580062" cy="376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Rectangle 13">
            <a:extLst>
              <a:ext uri="{FF2B5EF4-FFF2-40B4-BE49-F238E27FC236}">
                <a16:creationId xmlns:a16="http://schemas.microsoft.com/office/drawing/2014/main" id="{03ABDFE0-4A34-460E-A89C-64076F39AADF}"/>
              </a:ext>
            </a:extLst>
          </p:cNvPr>
          <p:cNvSpPr>
            <a:spLocks noChangeArrowheads="1"/>
          </p:cNvSpPr>
          <p:nvPr/>
        </p:nvSpPr>
        <p:spPr bwMode="auto">
          <a:xfrm>
            <a:off x="1042988" y="6237288"/>
            <a:ext cx="42592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t>Maido Ajaots, Konstruktsioonielemendid loengumatrjal, 2007</a:t>
            </a:r>
            <a:endParaRPr lang="en-US" altLang="et-EE" sz="1200"/>
          </a:p>
        </p:txBody>
      </p:sp>
      <p:sp>
        <p:nvSpPr>
          <p:cNvPr id="47111" name="Footer Placeholder 4">
            <a:extLst>
              <a:ext uri="{FF2B5EF4-FFF2-40B4-BE49-F238E27FC236}">
                <a16:creationId xmlns:a16="http://schemas.microsoft.com/office/drawing/2014/main" id="{95C4E893-2E88-46DE-8B40-CD0016F2A66B}"/>
              </a:ext>
            </a:extLst>
          </p:cNvPr>
          <p:cNvSpPr txBox="1">
            <a:spLocks noGrp="1"/>
          </p:cNvSpPr>
          <p:nvPr/>
        </p:nvSpPr>
        <p:spPr bwMode="auto">
          <a:xfrm>
            <a:off x="2051050" y="6580188"/>
            <a:ext cx="70929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dirty="0">
                <a:solidFill>
                  <a:srgbClr val="B5A788"/>
                </a:solidFill>
                <a:latin typeface="Gill Sans MT" panose="020B0502020104020203" pitchFamily="34" charset="0"/>
              </a:rPr>
              <a:t>A. </a:t>
            </a:r>
            <a:r>
              <a:rPr lang="et-EE" altLang="et-EE" sz="1200" dirty="0" err="1">
                <a:solidFill>
                  <a:srgbClr val="B5A788"/>
                </a:solidFill>
                <a:latin typeface="Gill Sans MT" panose="020B0502020104020203" pitchFamily="34" charset="0"/>
              </a:rPr>
              <a:t>Sivitski</a:t>
            </a:r>
            <a:r>
              <a:rPr lang="et-EE" altLang="et-EE" sz="1200" dirty="0">
                <a:solidFill>
                  <a:srgbClr val="B5A788"/>
                </a:solidFill>
                <a:latin typeface="Gill Sans MT" panose="020B0502020104020203" pitchFamily="34" charset="0"/>
              </a:rPr>
              <a:t>, Masinaelemendid </a:t>
            </a:r>
            <a:r>
              <a:rPr lang="et-EE" altLang="et-EE" sz="1200" dirty="0">
                <a:solidFill>
                  <a:srgbClr val="B5A788"/>
                </a:solidFill>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1">
            <a:extLst>
              <a:ext uri="{FF2B5EF4-FFF2-40B4-BE49-F238E27FC236}">
                <a16:creationId xmlns:a16="http://schemas.microsoft.com/office/drawing/2014/main" id="{06ECAAAC-7E32-4A91-98B1-F8A0454E8FC4}"/>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F4D2CFD7-581F-4AF0-ACC6-A6372A05415E}"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6" name="Title 5">
            <a:extLst>
              <a:ext uri="{FF2B5EF4-FFF2-40B4-BE49-F238E27FC236}">
                <a16:creationId xmlns:a16="http://schemas.microsoft.com/office/drawing/2014/main" id="{E3DFD120-299C-4AC0-833F-2F4AAAA2DB1E}"/>
              </a:ext>
            </a:extLst>
          </p:cNvPr>
          <p:cNvSpPr>
            <a:spLocks/>
          </p:cNvSpPr>
          <p:nvPr/>
        </p:nvSpPr>
        <p:spPr bwMode="auto">
          <a:xfrm>
            <a:off x="395288" y="0"/>
            <a:ext cx="7345362" cy="863600"/>
          </a:xfrm>
          <a:prstGeom prst="rect">
            <a:avLst/>
          </a:prstGeom>
          <a:noFill/>
          <a:ln w="9525">
            <a:noFill/>
            <a:miter lim="800000"/>
            <a:headEnd/>
            <a:tailEnd/>
          </a:ln>
        </p:spPr>
        <p:txBody>
          <a:bodyPr anchor="b"/>
          <a:lstStyle/>
          <a:p>
            <a:pPr eaLnBrk="1" hangingPunct="1">
              <a:defRPr/>
            </a:pPr>
            <a:r>
              <a:rPr lang="et-EE" sz="2800" b="1" u="sng" dirty="0">
                <a:latin typeface="Arial" charset="0"/>
              </a:rPr>
              <a:t>2. Mõõtmestamine ja toleree</a:t>
            </a:r>
            <a:r>
              <a:rPr lang="et-EE" sz="2800" b="1" u="sng" dirty="0">
                <a:effectLst>
                  <a:outerShdw blurRad="38100" dist="38100" dir="2700000" algn="tl">
                    <a:srgbClr val="C0C0C0"/>
                  </a:outerShdw>
                </a:effectLst>
                <a:latin typeface="Arial" charset="0"/>
              </a:rPr>
              <a:t>rimine</a:t>
            </a:r>
          </a:p>
        </p:txBody>
      </p:sp>
      <p:sp>
        <p:nvSpPr>
          <p:cNvPr id="49156" name="Rectangle 6">
            <a:extLst>
              <a:ext uri="{FF2B5EF4-FFF2-40B4-BE49-F238E27FC236}">
                <a16:creationId xmlns:a16="http://schemas.microsoft.com/office/drawing/2014/main" id="{6D677A77-1E13-4312-80B2-9404E62691C7}"/>
              </a:ext>
            </a:extLst>
          </p:cNvPr>
          <p:cNvSpPr>
            <a:spLocks noChangeArrowheads="1"/>
          </p:cNvSpPr>
          <p:nvPr/>
        </p:nvSpPr>
        <p:spPr bwMode="auto">
          <a:xfrm>
            <a:off x="1116013" y="1125538"/>
            <a:ext cx="76327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0"/>
              </a:spcBef>
              <a:buFontTx/>
              <a:buNone/>
            </a:pPr>
            <a:r>
              <a:rPr lang="et-EE" altLang="et-EE" sz="2400" b="1" u="sng"/>
              <a:t>Ülesanne 3. Detaili tolereerimise näide</a:t>
            </a:r>
          </a:p>
        </p:txBody>
      </p:sp>
      <p:pic>
        <p:nvPicPr>
          <p:cNvPr id="49157" name="Picture 8" descr="ISO%20detaili%20joonis_V6ll">
            <a:extLst>
              <a:ext uri="{FF2B5EF4-FFF2-40B4-BE49-F238E27FC236}">
                <a16:creationId xmlns:a16="http://schemas.microsoft.com/office/drawing/2014/main" id="{207D2849-BD45-4A10-8C78-786C1466B2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7331" y="1457876"/>
            <a:ext cx="7154862"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Oval 9">
            <a:extLst>
              <a:ext uri="{FF2B5EF4-FFF2-40B4-BE49-F238E27FC236}">
                <a16:creationId xmlns:a16="http://schemas.microsoft.com/office/drawing/2014/main" id="{2EFF12C6-D456-458A-A309-1328A28C5803}"/>
              </a:ext>
            </a:extLst>
          </p:cNvPr>
          <p:cNvSpPr>
            <a:spLocks noChangeArrowheads="1"/>
          </p:cNvSpPr>
          <p:nvPr/>
        </p:nvSpPr>
        <p:spPr bwMode="auto">
          <a:xfrm>
            <a:off x="1116013" y="2781300"/>
            <a:ext cx="287337" cy="8636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t-EE" sz="1800"/>
          </a:p>
        </p:txBody>
      </p:sp>
      <p:sp>
        <p:nvSpPr>
          <p:cNvPr id="49159" name="Footer Placeholder 4">
            <a:extLst>
              <a:ext uri="{FF2B5EF4-FFF2-40B4-BE49-F238E27FC236}">
                <a16:creationId xmlns:a16="http://schemas.microsoft.com/office/drawing/2014/main" id="{C7471F5F-98A6-4315-83FF-A8EB0E6BB2EA}"/>
              </a:ext>
            </a:extLst>
          </p:cNvPr>
          <p:cNvSpPr txBox="1">
            <a:spLocks noGrp="1"/>
          </p:cNvSpPr>
          <p:nvPr/>
        </p:nvSpPr>
        <p:spPr bwMode="auto">
          <a:xfrm>
            <a:off x="1989138" y="6640513"/>
            <a:ext cx="7154862"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dirty="0">
                <a:solidFill>
                  <a:srgbClr val="B5A788"/>
                </a:solidFill>
                <a:latin typeface="Gill Sans MT" panose="020B0502020104020203" pitchFamily="34" charset="0"/>
              </a:rPr>
              <a:t>A. </a:t>
            </a:r>
            <a:r>
              <a:rPr lang="et-EE" altLang="et-EE" sz="1200" dirty="0" err="1">
                <a:solidFill>
                  <a:srgbClr val="B5A788"/>
                </a:solidFill>
                <a:latin typeface="Gill Sans MT" panose="020B0502020104020203" pitchFamily="34" charset="0"/>
              </a:rPr>
              <a:t>Sivitski</a:t>
            </a:r>
            <a:r>
              <a:rPr lang="et-EE" altLang="et-EE" sz="1200" dirty="0">
                <a:solidFill>
                  <a:srgbClr val="B5A788"/>
                </a:solidFill>
                <a:latin typeface="Gill Sans MT" panose="020B0502020104020203" pitchFamily="34" charset="0"/>
              </a:rPr>
              <a:t>, Masinaelemendid </a:t>
            </a:r>
            <a:r>
              <a:rPr lang="et-EE" altLang="et-EE" sz="1200" dirty="0">
                <a:solidFill>
                  <a:srgbClr val="B5A788"/>
                </a:solidFill>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1">
            <a:extLst>
              <a:ext uri="{FF2B5EF4-FFF2-40B4-BE49-F238E27FC236}">
                <a16:creationId xmlns:a16="http://schemas.microsoft.com/office/drawing/2014/main" id="{C5483354-4860-43CD-B797-5C96A3CC9D13}"/>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9CA25576-AB2C-432B-B0C1-06E0B0DC5A2E}"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51203" name="Title 5">
            <a:extLst>
              <a:ext uri="{FF2B5EF4-FFF2-40B4-BE49-F238E27FC236}">
                <a16:creationId xmlns:a16="http://schemas.microsoft.com/office/drawing/2014/main" id="{96597A74-5218-49A5-818F-03A960BC5664}"/>
              </a:ext>
            </a:extLst>
          </p:cNvPr>
          <p:cNvSpPr>
            <a:spLocks/>
          </p:cNvSpPr>
          <p:nvPr/>
        </p:nvSpPr>
        <p:spPr bwMode="auto">
          <a:xfrm>
            <a:off x="468313" y="0"/>
            <a:ext cx="72723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800" b="1" u="sng"/>
              <a:t>2. Mõõtmestamine ja tolereerimine</a:t>
            </a:r>
          </a:p>
        </p:txBody>
      </p:sp>
      <p:sp>
        <p:nvSpPr>
          <p:cNvPr id="51204" name="Rectangle 6">
            <a:extLst>
              <a:ext uri="{FF2B5EF4-FFF2-40B4-BE49-F238E27FC236}">
                <a16:creationId xmlns:a16="http://schemas.microsoft.com/office/drawing/2014/main" id="{54A37546-D620-4537-BB16-6A13C1519359}"/>
              </a:ext>
            </a:extLst>
          </p:cNvPr>
          <p:cNvSpPr>
            <a:spLocks noChangeArrowheads="1"/>
          </p:cNvSpPr>
          <p:nvPr/>
        </p:nvSpPr>
        <p:spPr bwMode="auto">
          <a:xfrm>
            <a:off x="1116013" y="1125538"/>
            <a:ext cx="7632700"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0"/>
              </a:spcBef>
              <a:buFontTx/>
              <a:buNone/>
            </a:pPr>
            <a:r>
              <a:rPr lang="et-EE" altLang="et-EE" sz="2400" b="1" u="sng"/>
              <a:t>Ülesanne 3. Detaili tolereerimise näide</a:t>
            </a:r>
          </a:p>
          <a:p>
            <a:pPr eaLnBrk="1" hangingPunct="1">
              <a:lnSpc>
                <a:spcPct val="80000"/>
              </a:lnSpc>
              <a:spcBef>
                <a:spcPct val="0"/>
              </a:spcBef>
              <a:buFontTx/>
              <a:buNone/>
            </a:pPr>
            <a:endParaRPr lang="et-EE" altLang="et-EE" sz="2400" b="1" u="sng">
              <a:solidFill>
                <a:srgbClr val="320E04"/>
              </a:solidFill>
              <a:cs typeface="Arial" panose="020B0604020202020204" pitchFamily="34" charset="0"/>
            </a:endParaRPr>
          </a:p>
          <a:p>
            <a:pPr eaLnBrk="1" hangingPunct="1">
              <a:lnSpc>
                <a:spcPct val="80000"/>
              </a:lnSpc>
              <a:spcBef>
                <a:spcPct val="0"/>
              </a:spcBef>
              <a:buFontTx/>
              <a:buNone/>
            </a:pPr>
            <a:r>
              <a:rPr lang="en-US" altLang="et-EE" sz="2000">
                <a:solidFill>
                  <a:srgbClr val="320E04"/>
                </a:solidFill>
                <a:cs typeface="Arial" panose="020B0604020202020204" pitchFamily="34" charset="0"/>
              </a:rPr>
              <a:t>Ø</a:t>
            </a:r>
            <a:r>
              <a:rPr lang="et-EE" altLang="et-EE" sz="2000">
                <a:solidFill>
                  <a:srgbClr val="320E04"/>
                </a:solidFill>
                <a:cs typeface="Arial" panose="020B0604020202020204" pitchFamily="34" charset="0"/>
              </a:rPr>
              <a:t>50 k7 – võlli otsa läbimõõt (ketirattaga ühendamise koht)</a:t>
            </a:r>
          </a:p>
          <a:p>
            <a:pPr eaLnBrk="1" hangingPunct="1">
              <a:lnSpc>
                <a:spcPct val="80000"/>
              </a:lnSpc>
              <a:spcBef>
                <a:spcPct val="0"/>
              </a:spcBef>
              <a:buFontTx/>
              <a:buNone/>
            </a:pPr>
            <a:endParaRPr lang="et-EE" altLang="et-EE" sz="2000">
              <a:solidFill>
                <a:srgbClr val="320E04"/>
              </a:solidFill>
              <a:cs typeface="Arial" panose="020B0604020202020204" pitchFamily="34" charset="0"/>
            </a:endParaRPr>
          </a:p>
          <a:p>
            <a:pPr eaLnBrk="1" hangingPunct="1">
              <a:lnSpc>
                <a:spcPct val="80000"/>
              </a:lnSpc>
              <a:spcBef>
                <a:spcPct val="0"/>
              </a:spcBef>
              <a:buFontTx/>
              <a:buNone/>
            </a:pPr>
            <a:endParaRPr lang="et-EE" altLang="et-EE" sz="2000">
              <a:solidFill>
                <a:srgbClr val="320E04"/>
              </a:solidFill>
              <a:cs typeface="Arial" panose="020B0604020202020204" pitchFamily="34" charset="0"/>
            </a:endParaRPr>
          </a:p>
          <a:p>
            <a:pPr eaLnBrk="1" hangingPunct="1">
              <a:spcBef>
                <a:spcPct val="0"/>
              </a:spcBef>
              <a:buFontTx/>
              <a:buNone/>
            </a:pPr>
            <a:r>
              <a:rPr lang="en-US" altLang="et-EE" sz="2000"/>
              <a:t>Võlli tüüpi nimimõõde </a:t>
            </a:r>
            <a:r>
              <a:rPr lang="et-EE" altLang="et-EE" sz="2000"/>
              <a:t>50</a:t>
            </a:r>
            <a:r>
              <a:rPr lang="en-US" altLang="et-EE" sz="2000"/>
              <a:t> mm</a:t>
            </a:r>
            <a:r>
              <a:rPr lang="et-EE" altLang="et-EE" sz="2000"/>
              <a:t>;   d = 50 mm</a:t>
            </a:r>
          </a:p>
          <a:p>
            <a:pPr eaLnBrk="1" hangingPunct="1">
              <a:spcBef>
                <a:spcPct val="0"/>
              </a:spcBef>
              <a:buFontTx/>
              <a:buNone/>
            </a:pPr>
            <a:endParaRPr lang="en-US" altLang="et-EE" sz="2000"/>
          </a:p>
          <a:p>
            <a:pPr eaLnBrk="1" hangingPunct="1">
              <a:spcBef>
                <a:spcPct val="0"/>
              </a:spcBef>
              <a:buFontTx/>
              <a:buNone/>
            </a:pPr>
            <a:r>
              <a:rPr lang="et-EE" altLang="et-EE" sz="2000"/>
              <a:t>k7 ehk </a:t>
            </a:r>
            <a:r>
              <a:rPr lang="en-US" altLang="et-EE" sz="2000"/>
              <a:t>IT</a:t>
            </a:r>
            <a:r>
              <a:rPr lang="et-EE" altLang="et-EE" sz="2000"/>
              <a:t>7</a:t>
            </a:r>
            <a:r>
              <a:rPr lang="en-US" altLang="et-EE" sz="2000"/>
              <a:t> tolerants on sellele </a:t>
            </a:r>
            <a:r>
              <a:rPr lang="et-EE" altLang="et-EE" sz="2000"/>
              <a:t>25</a:t>
            </a:r>
            <a:r>
              <a:rPr lang="en-US" altLang="et-EE" sz="2000"/>
              <a:t> µm (tabelist)</a:t>
            </a:r>
            <a:r>
              <a:rPr lang="et-EE" altLang="et-EE" sz="2000"/>
              <a:t>; T</a:t>
            </a:r>
            <a:r>
              <a:rPr lang="et-EE" altLang="et-EE" sz="1400"/>
              <a:t>d</a:t>
            </a:r>
            <a:r>
              <a:rPr lang="et-EE" altLang="et-EE" sz="2000"/>
              <a:t> = 25 </a:t>
            </a:r>
            <a:r>
              <a:rPr lang="en-US" altLang="et-EE" sz="1800"/>
              <a:t>µm</a:t>
            </a:r>
            <a:endParaRPr lang="et-EE" altLang="et-EE" sz="1800"/>
          </a:p>
          <a:p>
            <a:pPr eaLnBrk="1" hangingPunct="1">
              <a:spcBef>
                <a:spcPct val="0"/>
              </a:spcBef>
              <a:buFontTx/>
              <a:buNone/>
            </a:pPr>
            <a:endParaRPr lang="en-US" altLang="et-EE" sz="2000"/>
          </a:p>
          <a:p>
            <a:pPr eaLnBrk="1" hangingPunct="1">
              <a:spcBef>
                <a:spcPct val="0"/>
              </a:spcBef>
              <a:buFontTx/>
              <a:buNone/>
            </a:pPr>
            <a:r>
              <a:rPr lang="et-EE" altLang="et-EE" sz="2000"/>
              <a:t>50</a:t>
            </a:r>
            <a:r>
              <a:rPr lang="en-US" altLang="et-EE" sz="2000"/>
              <a:t> </a:t>
            </a:r>
            <a:r>
              <a:rPr lang="et-EE" altLang="et-EE" sz="2000"/>
              <a:t>k7</a:t>
            </a:r>
            <a:r>
              <a:rPr lang="en-US" altLang="et-EE" sz="2000"/>
              <a:t> ülemine piirhälve on </a:t>
            </a:r>
            <a:r>
              <a:rPr lang="et-EE" altLang="et-EE" sz="2000"/>
              <a:t>+27</a:t>
            </a:r>
            <a:r>
              <a:rPr lang="en-US" altLang="et-EE" sz="2000"/>
              <a:t> </a:t>
            </a:r>
            <a:r>
              <a:rPr lang="en-US" altLang="et-EE" sz="1800"/>
              <a:t>µm</a:t>
            </a:r>
            <a:r>
              <a:rPr lang="et-EE" altLang="et-EE" sz="1800"/>
              <a:t> </a:t>
            </a:r>
            <a:r>
              <a:rPr lang="en-US" altLang="et-EE" sz="2000"/>
              <a:t>(tabelist)</a:t>
            </a:r>
            <a:r>
              <a:rPr lang="et-EE" altLang="et-EE" sz="2000"/>
              <a:t>; es = </a:t>
            </a:r>
            <a:r>
              <a:rPr lang="et-EE" altLang="et-EE" sz="1800"/>
              <a:t>+27</a:t>
            </a:r>
            <a:r>
              <a:rPr lang="en-US" altLang="et-EE" sz="1800"/>
              <a:t> µm</a:t>
            </a:r>
            <a:r>
              <a:rPr lang="et-EE" altLang="et-EE" sz="1800"/>
              <a:t> </a:t>
            </a:r>
          </a:p>
          <a:p>
            <a:pPr eaLnBrk="1" hangingPunct="1">
              <a:spcBef>
                <a:spcPct val="0"/>
              </a:spcBef>
              <a:buFontTx/>
              <a:buNone/>
            </a:pPr>
            <a:endParaRPr lang="en-US" altLang="et-EE" sz="2000"/>
          </a:p>
          <a:p>
            <a:pPr eaLnBrk="1" hangingPunct="1">
              <a:spcBef>
                <a:spcPct val="0"/>
              </a:spcBef>
              <a:buFontTx/>
              <a:buNone/>
            </a:pPr>
            <a:r>
              <a:rPr lang="et-EE" altLang="et-EE" sz="2000"/>
              <a:t>50</a:t>
            </a:r>
            <a:r>
              <a:rPr lang="en-US" altLang="et-EE" sz="2000"/>
              <a:t> </a:t>
            </a:r>
            <a:r>
              <a:rPr lang="et-EE" altLang="et-EE" sz="2000"/>
              <a:t>k7</a:t>
            </a:r>
            <a:r>
              <a:rPr lang="en-US" altLang="et-EE" sz="2000"/>
              <a:t> alumine piirhälve on seega </a:t>
            </a:r>
            <a:r>
              <a:rPr lang="et-EE" altLang="et-EE" sz="2000"/>
              <a:t>+2</a:t>
            </a:r>
            <a:r>
              <a:rPr lang="en-US" altLang="et-EE" sz="2000"/>
              <a:t> µm</a:t>
            </a:r>
            <a:r>
              <a:rPr lang="et-EE" altLang="et-EE" sz="2000"/>
              <a:t>; ei = +2 </a:t>
            </a:r>
            <a:r>
              <a:rPr lang="en-US" altLang="et-EE" sz="1800"/>
              <a:t>µm</a:t>
            </a:r>
            <a:endParaRPr lang="et-EE" altLang="et-EE" sz="1800"/>
          </a:p>
          <a:p>
            <a:pPr eaLnBrk="1" hangingPunct="1">
              <a:spcBef>
                <a:spcPct val="0"/>
              </a:spcBef>
              <a:buFontTx/>
              <a:buNone/>
            </a:pPr>
            <a:endParaRPr lang="en-US" altLang="et-EE" sz="2000"/>
          </a:p>
          <a:p>
            <a:pPr eaLnBrk="1" hangingPunct="1">
              <a:lnSpc>
                <a:spcPct val="80000"/>
              </a:lnSpc>
              <a:spcBef>
                <a:spcPct val="0"/>
              </a:spcBef>
              <a:buFontTx/>
              <a:buNone/>
            </a:pPr>
            <a:r>
              <a:rPr lang="en-US" altLang="et-EE" sz="2000"/>
              <a:t>Piirmõõtmed on seega (</a:t>
            </a:r>
            <a:r>
              <a:rPr lang="et-EE" altLang="et-EE" sz="2000"/>
              <a:t>50,002</a:t>
            </a:r>
            <a:r>
              <a:rPr lang="en-US" altLang="et-EE" sz="2000"/>
              <a:t>; </a:t>
            </a:r>
            <a:r>
              <a:rPr lang="et-EE" altLang="et-EE" sz="2000"/>
              <a:t>50,027</a:t>
            </a:r>
            <a:r>
              <a:rPr lang="en-US" altLang="et-EE" sz="2000"/>
              <a:t>) mm</a:t>
            </a:r>
            <a:r>
              <a:rPr lang="et-EE" altLang="et-EE" sz="2000"/>
              <a:t>; </a:t>
            </a:r>
          </a:p>
          <a:p>
            <a:pPr eaLnBrk="1" hangingPunct="1">
              <a:lnSpc>
                <a:spcPct val="80000"/>
              </a:lnSpc>
              <a:spcBef>
                <a:spcPct val="0"/>
              </a:spcBef>
              <a:buFontTx/>
              <a:buNone/>
            </a:pPr>
            <a:endParaRPr lang="et-EE" altLang="et-EE" sz="2000"/>
          </a:p>
          <a:p>
            <a:pPr eaLnBrk="1" hangingPunct="1">
              <a:lnSpc>
                <a:spcPct val="80000"/>
              </a:lnSpc>
              <a:spcBef>
                <a:spcPct val="0"/>
              </a:spcBef>
              <a:buFontTx/>
              <a:buNone/>
            </a:pPr>
            <a:r>
              <a:rPr lang="et-EE" altLang="et-EE" sz="2000"/>
              <a:t>d</a:t>
            </a:r>
            <a:r>
              <a:rPr lang="et-EE" altLang="et-EE" sz="1400"/>
              <a:t>1 </a:t>
            </a:r>
            <a:r>
              <a:rPr lang="et-EE" altLang="et-EE" sz="2000"/>
              <a:t>= d + ei = 50 + 0,002 = 50,002 mm</a:t>
            </a:r>
          </a:p>
          <a:p>
            <a:pPr eaLnBrk="1" hangingPunct="1">
              <a:lnSpc>
                <a:spcPct val="80000"/>
              </a:lnSpc>
              <a:spcBef>
                <a:spcPct val="0"/>
              </a:spcBef>
              <a:buFontTx/>
              <a:buNone/>
            </a:pPr>
            <a:r>
              <a:rPr lang="et-EE" altLang="et-EE" sz="2000"/>
              <a:t>d</a:t>
            </a:r>
            <a:r>
              <a:rPr lang="et-EE" altLang="et-EE" sz="1400"/>
              <a:t>2</a:t>
            </a:r>
            <a:r>
              <a:rPr lang="et-EE" altLang="et-EE" sz="2000"/>
              <a:t> = d + es = = 50 + 0,027 = 50,027 mm</a:t>
            </a:r>
            <a:endParaRPr lang="en-US" altLang="et-EE" sz="2000"/>
          </a:p>
          <a:p>
            <a:pPr eaLnBrk="1" hangingPunct="1">
              <a:lnSpc>
                <a:spcPct val="80000"/>
              </a:lnSpc>
              <a:spcBef>
                <a:spcPct val="0"/>
              </a:spcBef>
              <a:buFontTx/>
              <a:buNone/>
            </a:pPr>
            <a:endParaRPr lang="en-US" altLang="et-EE" sz="2000">
              <a:cs typeface="Arial" panose="020B0604020202020204" pitchFamily="34" charset="0"/>
            </a:endParaRPr>
          </a:p>
          <a:p>
            <a:pPr eaLnBrk="1" hangingPunct="1">
              <a:lnSpc>
                <a:spcPct val="80000"/>
              </a:lnSpc>
              <a:spcBef>
                <a:spcPct val="0"/>
              </a:spcBef>
              <a:buFontTx/>
              <a:buNone/>
            </a:pPr>
            <a:endParaRPr lang="et-EE" altLang="et-EE" sz="2000">
              <a:solidFill>
                <a:srgbClr val="320E04"/>
              </a:solidFill>
            </a:endParaRPr>
          </a:p>
        </p:txBody>
      </p:sp>
      <p:sp>
        <p:nvSpPr>
          <p:cNvPr id="51205" name="Footer Placeholder 4">
            <a:extLst>
              <a:ext uri="{FF2B5EF4-FFF2-40B4-BE49-F238E27FC236}">
                <a16:creationId xmlns:a16="http://schemas.microsoft.com/office/drawing/2014/main" id="{6B0C76F1-752C-4F97-8BDA-D1E421EE113B}"/>
              </a:ext>
            </a:extLst>
          </p:cNvPr>
          <p:cNvSpPr txBox="1">
            <a:spLocks noGrp="1"/>
          </p:cNvSpPr>
          <p:nvPr/>
        </p:nvSpPr>
        <p:spPr bwMode="auto">
          <a:xfrm>
            <a:off x="1979613" y="6440488"/>
            <a:ext cx="71643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dirty="0">
                <a:solidFill>
                  <a:srgbClr val="B5A788"/>
                </a:solidFill>
                <a:latin typeface="Gill Sans MT" panose="020B0502020104020203" pitchFamily="34" charset="0"/>
              </a:rPr>
              <a:t>A. </a:t>
            </a:r>
            <a:r>
              <a:rPr lang="et-EE" altLang="et-EE" sz="1200" dirty="0" err="1">
                <a:solidFill>
                  <a:srgbClr val="B5A788"/>
                </a:solidFill>
                <a:latin typeface="Gill Sans MT" panose="020B0502020104020203" pitchFamily="34" charset="0"/>
              </a:rPr>
              <a:t>Sivitski</a:t>
            </a:r>
            <a:r>
              <a:rPr lang="et-EE" altLang="et-EE" sz="1200" dirty="0">
                <a:solidFill>
                  <a:srgbClr val="B5A788"/>
                </a:solidFill>
                <a:latin typeface="Gill Sans MT" panose="020B0502020104020203" pitchFamily="34" charset="0"/>
              </a:rPr>
              <a:t>, Masinaelemendid </a:t>
            </a:r>
            <a:r>
              <a:rPr lang="et-EE" altLang="et-EE" sz="1200" dirty="0">
                <a:solidFill>
                  <a:srgbClr val="B5A788"/>
                </a:solidFill>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1">
            <a:extLst>
              <a:ext uri="{FF2B5EF4-FFF2-40B4-BE49-F238E27FC236}">
                <a16:creationId xmlns:a16="http://schemas.microsoft.com/office/drawing/2014/main" id="{4AD569F2-34FF-4DC5-833E-FFD0040A6357}"/>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4DA93C8D-7941-4482-B030-13E1AF5F3982}"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53251" name="Title 5">
            <a:extLst>
              <a:ext uri="{FF2B5EF4-FFF2-40B4-BE49-F238E27FC236}">
                <a16:creationId xmlns:a16="http://schemas.microsoft.com/office/drawing/2014/main" id="{488CEE17-3460-4332-BD84-F653767F6842}"/>
              </a:ext>
            </a:extLst>
          </p:cNvPr>
          <p:cNvSpPr>
            <a:spLocks/>
          </p:cNvSpPr>
          <p:nvPr/>
        </p:nvSpPr>
        <p:spPr bwMode="auto">
          <a:xfrm>
            <a:off x="395288" y="0"/>
            <a:ext cx="73453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800" b="1" u="sng"/>
              <a:t>2. Mõõtmestamine ja tolereerimine</a:t>
            </a:r>
          </a:p>
        </p:txBody>
      </p:sp>
      <p:sp>
        <p:nvSpPr>
          <p:cNvPr id="53252" name="Rectangle 6">
            <a:extLst>
              <a:ext uri="{FF2B5EF4-FFF2-40B4-BE49-F238E27FC236}">
                <a16:creationId xmlns:a16="http://schemas.microsoft.com/office/drawing/2014/main" id="{FEDB234B-A89B-4B36-B0D1-AA90ED26FBFD}"/>
              </a:ext>
            </a:extLst>
          </p:cNvPr>
          <p:cNvSpPr>
            <a:spLocks noChangeArrowheads="1"/>
          </p:cNvSpPr>
          <p:nvPr/>
        </p:nvSpPr>
        <p:spPr bwMode="auto">
          <a:xfrm>
            <a:off x="1116013" y="1125538"/>
            <a:ext cx="76327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0"/>
              </a:spcBef>
              <a:buFontTx/>
              <a:buNone/>
            </a:pPr>
            <a:r>
              <a:rPr lang="et-EE" altLang="et-EE" sz="2400" b="1" u="sng"/>
              <a:t>Ülesanne 3. Detaili tolereerimise näide</a:t>
            </a:r>
          </a:p>
        </p:txBody>
      </p:sp>
      <p:pic>
        <p:nvPicPr>
          <p:cNvPr id="53253" name="Picture 11" descr="ISO%20detaili%20joonis_V6ll">
            <a:extLst>
              <a:ext uri="{FF2B5EF4-FFF2-40B4-BE49-F238E27FC236}">
                <a16:creationId xmlns:a16="http://schemas.microsoft.com/office/drawing/2014/main" id="{867CD083-AA3B-46E3-90DE-0531E0DC0A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4932" y="1492955"/>
            <a:ext cx="7154862"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Oval 12">
            <a:extLst>
              <a:ext uri="{FF2B5EF4-FFF2-40B4-BE49-F238E27FC236}">
                <a16:creationId xmlns:a16="http://schemas.microsoft.com/office/drawing/2014/main" id="{87D78B44-51B6-4B18-B2A0-2137E9DFB1FD}"/>
              </a:ext>
            </a:extLst>
          </p:cNvPr>
          <p:cNvSpPr>
            <a:spLocks noChangeArrowheads="1"/>
          </p:cNvSpPr>
          <p:nvPr/>
        </p:nvSpPr>
        <p:spPr bwMode="auto">
          <a:xfrm>
            <a:off x="3492500" y="5157788"/>
            <a:ext cx="287338" cy="6477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t-EE" sz="1800"/>
          </a:p>
        </p:txBody>
      </p:sp>
      <p:sp>
        <p:nvSpPr>
          <p:cNvPr id="53255" name="Footer Placeholder 4">
            <a:extLst>
              <a:ext uri="{FF2B5EF4-FFF2-40B4-BE49-F238E27FC236}">
                <a16:creationId xmlns:a16="http://schemas.microsoft.com/office/drawing/2014/main" id="{58CAA8FA-811F-4BEE-981B-4AAD2D84BC75}"/>
              </a:ext>
            </a:extLst>
          </p:cNvPr>
          <p:cNvSpPr txBox="1">
            <a:spLocks noGrp="1"/>
          </p:cNvSpPr>
          <p:nvPr/>
        </p:nvSpPr>
        <p:spPr bwMode="auto">
          <a:xfrm>
            <a:off x="1989138" y="6640513"/>
            <a:ext cx="7154862"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dirty="0">
                <a:solidFill>
                  <a:srgbClr val="B5A788"/>
                </a:solidFill>
                <a:latin typeface="Gill Sans MT" panose="020B0502020104020203" pitchFamily="34" charset="0"/>
              </a:rPr>
              <a:t>A. </a:t>
            </a:r>
            <a:r>
              <a:rPr lang="et-EE" altLang="et-EE" sz="1200" dirty="0" err="1">
                <a:solidFill>
                  <a:srgbClr val="B5A788"/>
                </a:solidFill>
                <a:latin typeface="Gill Sans MT" panose="020B0502020104020203" pitchFamily="34" charset="0"/>
              </a:rPr>
              <a:t>Sivitski</a:t>
            </a:r>
            <a:r>
              <a:rPr lang="et-EE" altLang="et-EE" sz="1200" dirty="0">
                <a:solidFill>
                  <a:srgbClr val="B5A788"/>
                </a:solidFill>
                <a:latin typeface="Gill Sans MT" panose="020B0502020104020203" pitchFamily="34" charset="0"/>
              </a:rPr>
              <a:t>, Masinaelemendid </a:t>
            </a:r>
            <a:r>
              <a:rPr lang="et-EE" altLang="et-EE" sz="1200" dirty="0">
                <a:solidFill>
                  <a:srgbClr val="B5A788"/>
                </a:solidFill>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1">
            <a:extLst>
              <a:ext uri="{FF2B5EF4-FFF2-40B4-BE49-F238E27FC236}">
                <a16:creationId xmlns:a16="http://schemas.microsoft.com/office/drawing/2014/main" id="{82CEAB92-AFF6-44D7-AE5A-B52C6749C2E9}"/>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F44FFC76-A521-45B4-8B51-2B8F223A9F88}"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55299" name="Title 5">
            <a:extLst>
              <a:ext uri="{FF2B5EF4-FFF2-40B4-BE49-F238E27FC236}">
                <a16:creationId xmlns:a16="http://schemas.microsoft.com/office/drawing/2014/main" id="{B8163F89-92FC-48A6-BBA2-35DA0D85A368}"/>
              </a:ext>
            </a:extLst>
          </p:cNvPr>
          <p:cNvSpPr>
            <a:spLocks/>
          </p:cNvSpPr>
          <p:nvPr/>
        </p:nvSpPr>
        <p:spPr bwMode="auto">
          <a:xfrm>
            <a:off x="468313" y="0"/>
            <a:ext cx="72723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800" b="1" u="sng"/>
              <a:t>2. Mõõtmestamine ja tolereerimine</a:t>
            </a:r>
          </a:p>
        </p:txBody>
      </p:sp>
      <p:sp>
        <p:nvSpPr>
          <p:cNvPr id="55300" name="Rectangle 6">
            <a:extLst>
              <a:ext uri="{FF2B5EF4-FFF2-40B4-BE49-F238E27FC236}">
                <a16:creationId xmlns:a16="http://schemas.microsoft.com/office/drawing/2014/main" id="{4BFA9006-E43A-40E5-8F41-CCF02814A988}"/>
              </a:ext>
            </a:extLst>
          </p:cNvPr>
          <p:cNvSpPr>
            <a:spLocks noChangeArrowheads="1"/>
          </p:cNvSpPr>
          <p:nvPr/>
        </p:nvSpPr>
        <p:spPr bwMode="auto">
          <a:xfrm>
            <a:off x="1116013" y="1125538"/>
            <a:ext cx="7632700"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0"/>
              </a:spcBef>
              <a:buFontTx/>
              <a:buNone/>
            </a:pPr>
            <a:r>
              <a:rPr lang="et-EE" altLang="et-EE" sz="2400" b="1" u="sng"/>
              <a:t>Ülesanne 3. Detaili tolereerimise näide</a:t>
            </a:r>
          </a:p>
          <a:p>
            <a:pPr eaLnBrk="1" hangingPunct="1">
              <a:lnSpc>
                <a:spcPct val="80000"/>
              </a:lnSpc>
              <a:spcBef>
                <a:spcPct val="0"/>
              </a:spcBef>
              <a:buFontTx/>
              <a:buNone/>
            </a:pPr>
            <a:endParaRPr lang="et-EE" altLang="et-EE" sz="2400" b="1" u="sng">
              <a:solidFill>
                <a:srgbClr val="320E04"/>
              </a:solidFill>
              <a:cs typeface="Arial" panose="020B0604020202020204" pitchFamily="34" charset="0"/>
            </a:endParaRPr>
          </a:p>
          <a:p>
            <a:pPr eaLnBrk="1" hangingPunct="1">
              <a:lnSpc>
                <a:spcPct val="80000"/>
              </a:lnSpc>
              <a:spcBef>
                <a:spcPct val="0"/>
              </a:spcBef>
              <a:buFontTx/>
              <a:buNone/>
            </a:pPr>
            <a:r>
              <a:rPr lang="et-EE" altLang="et-EE" sz="2000">
                <a:solidFill>
                  <a:srgbClr val="320E04"/>
                </a:solidFill>
                <a:cs typeface="Arial" panose="020B0604020202020204" pitchFamily="34" charset="0"/>
              </a:rPr>
              <a:t>14 N9 – võlli liistusoone laius</a:t>
            </a:r>
          </a:p>
          <a:p>
            <a:pPr eaLnBrk="1" hangingPunct="1">
              <a:lnSpc>
                <a:spcPct val="80000"/>
              </a:lnSpc>
              <a:spcBef>
                <a:spcPct val="0"/>
              </a:spcBef>
              <a:buFontTx/>
              <a:buNone/>
            </a:pPr>
            <a:endParaRPr lang="et-EE" altLang="et-EE" sz="2000">
              <a:solidFill>
                <a:srgbClr val="320E04"/>
              </a:solidFill>
              <a:cs typeface="Arial" panose="020B0604020202020204" pitchFamily="34" charset="0"/>
            </a:endParaRPr>
          </a:p>
          <a:p>
            <a:pPr eaLnBrk="1" hangingPunct="1">
              <a:lnSpc>
                <a:spcPct val="80000"/>
              </a:lnSpc>
              <a:spcBef>
                <a:spcPct val="0"/>
              </a:spcBef>
              <a:buFontTx/>
              <a:buNone/>
            </a:pPr>
            <a:endParaRPr lang="et-EE" altLang="et-EE" sz="2000">
              <a:solidFill>
                <a:srgbClr val="320E04"/>
              </a:solidFill>
              <a:cs typeface="Arial" panose="020B0604020202020204" pitchFamily="34" charset="0"/>
            </a:endParaRPr>
          </a:p>
          <a:p>
            <a:pPr eaLnBrk="1" hangingPunct="1">
              <a:spcBef>
                <a:spcPct val="0"/>
              </a:spcBef>
              <a:buFontTx/>
              <a:buNone/>
            </a:pPr>
            <a:r>
              <a:rPr lang="et-EE" altLang="et-EE" sz="2000"/>
              <a:t>Ava</a:t>
            </a:r>
            <a:r>
              <a:rPr lang="en-US" altLang="et-EE" sz="2000"/>
              <a:t> tüüpi nimimõõde </a:t>
            </a:r>
            <a:r>
              <a:rPr lang="et-EE" altLang="et-EE" sz="2000"/>
              <a:t>14</a:t>
            </a:r>
            <a:r>
              <a:rPr lang="en-US" altLang="et-EE" sz="2000"/>
              <a:t> mm</a:t>
            </a:r>
            <a:r>
              <a:rPr lang="et-EE" altLang="et-EE" sz="2000"/>
              <a:t>;   D = 14 mm</a:t>
            </a:r>
          </a:p>
          <a:p>
            <a:pPr eaLnBrk="1" hangingPunct="1">
              <a:spcBef>
                <a:spcPct val="0"/>
              </a:spcBef>
              <a:buFontTx/>
              <a:buNone/>
            </a:pPr>
            <a:endParaRPr lang="en-US" altLang="et-EE" sz="2000"/>
          </a:p>
          <a:p>
            <a:pPr eaLnBrk="1" hangingPunct="1">
              <a:spcBef>
                <a:spcPct val="0"/>
              </a:spcBef>
              <a:buFontTx/>
              <a:buNone/>
            </a:pPr>
            <a:r>
              <a:rPr lang="et-EE" altLang="et-EE" sz="2000"/>
              <a:t>N9 ehk </a:t>
            </a:r>
            <a:r>
              <a:rPr lang="en-US" altLang="et-EE" sz="2000"/>
              <a:t>IT</a:t>
            </a:r>
            <a:r>
              <a:rPr lang="et-EE" altLang="et-EE" sz="2000"/>
              <a:t>9</a:t>
            </a:r>
            <a:r>
              <a:rPr lang="en-US" altLang="et-EE" sz="2000"/>
              <a:t> tolerants on sellele </a:t>
            </a:r>
            <a:r>
              <a:rPr lang="et-EE" altLang="et-EE" sz="2000"/>
              <a:t>43</a:t>
            </a:r>
            <a:r>
              <a:rPr lang="en-US" altLang="et-EE" sz="2000"/>
              <a:t> µm (tabelist)</a:t>
            </a:r>
            <a:r>
              <a:rPr lang="et-EE" altLang="et-EE" sz="2000"/>
              <a:t>; T</a:t>
            </a:r>
            <a:r>
              <a:rPr lang="et-EE" altLang="et-EE" sz="1400"/>
              <a:t>D</a:t>
            </a:r>
            <a:r>
              <a:rPr lang="et-EE" altLang="et-EE" sz="2000"/>
              <a:t> = 43 </a:t>
            </a:r>
            <a:r>
              <a:rPr lang="en-US" altLang="et-EE" sz="1800"/>
              <a:t>µm</a:t>
            </a:r>
            <a:endParaRPr lang="et-EE" altLang="et-EE" sz="1800"/>
          </a:p>
          <a:p>
            <a:pPr eaLnBrk="1" hangingPunct="1">
              <a:spcBef>
                <a:spcPct val="0"/>
              </a:spcBef>
              <a:buFontTx/>
              <a:buNone/>
            </a:pPr>
            <a:endParaRPr lang="en-US" altLang="et-EE" sz="2000"/>
          </a:p>
          <a:p>
            <a:pPr eaLnBrk="1" hangingPunct="1">
              <a:spcBef>
                <a:spcPct val="0"/>
              </a:spcBef>
              <a:buFontTx/>
              <a:buNone/>
            </a:pPr>
            <a:r>
              <a:rPr lang="et-EE" altLang="et-EE" sz="2000"/>
              <a:t>14</a:t>
            </a:r>
            <a:r>
              <a:rPr lang="en-US" altLang="et-EE" sz="2000"/>
              <a:t> </a:t>
            </a:r>
            <a:r>
              <a:rPr lang="et-EE" altLang="et-EE" sz="2000"/>
              <a:t>N9</a:t>
            </a:r>
            <a:r>
              <a:rPr lang="en-US" altLang="et-EE" sz="2000"/>
              <a:t> ülemine piirhälve on </a:t>
            </a:r>
            <a:r>
              <a:rPr lang="et-EE" altLang="et-EE" sz="2000"/>
              <a:t>0</a:t>
            </a:r>
            <a:r>
              <a:rPr lang="en-US" altLang="et-EE" sz="2000"/>
              <a:t> </a:t>
            </a:r>
            <a:r>
              <a:rPr lang="en-US" altLang="et-EE" sz="1800"/>
              <a:t>µm</a:t>
            </a:r>
            <a:r>
              <a:rPr lang="et-EE" altLang="et-EE" sz="1800"/>
              <a:t> </a:t>
            </a:r>
            <a:r>
              <a:rPr lang="en-US" altLang="et-EE" sz="2000"/>
              <a:t>(tabelist)</a:t>
            </a:r>
            <a:r>
              <a:rPr lang="et-EE" altLang="et-EE" sz="2000"/>
              <a:t>; ES = </a:t>
            </a:r>
            <a:r>
              <a:rPr lang="et-EE" altLang="et-EE" sz="1800"/>
              <a:t>0</a:t>
            </a:r>
            <a:r>
              <a:rPr lang="en-US" altLang="et-EE" sz="1800"/>
              <a:t> µm</a:t>
            </a:r>
            <a:r>
              <a:rPr lang="et-EE" altLang="et-EE" sz="1800"/>
              <a:t> </a:t>
            </a:r>
          </a:p>
          <a:p>
            <a:pPr eaLnBrk="1" hangingPunct="1">
              <a:spcBef>
                <a:spcPct val="0"/>
              </a:spcBef>
              <a:buFontTx/>
              <a:buNone/>
            </a:pPr>
            <a:endParaRPr lang="en-US" altLang="et-EE" sz="2000"/>
          </a:p>
          <a:p>
            <a:pPr eaLnBrk="1" hangingPunct="1">
              <a:spcBef>
                <a:spcPct val="0"/>
              </a:spcBef>
              <a:buFontTx/>
              <a:buNone/>
            </a:pPr>
            <a:r>
              <a:rPr lang="et-EE" altLang="et-EE" sz="2000"/>
              <a:t>14</a:t>
            </a:r>
            <a:r>
              <a:rPr lang="en-US" altLang="et-EE" sz="2000"/>
              <a:t> </a:t>
            </a:r>
            <a:r>
              <a:rPr lang="et-EE" altLang="et-EE" sz="2000"/>
              <a:t>N9</a:t>
            </a:r>
            <a:r>
              <a:rPr lang="en-US" altLang="et-EE" sz="2000"/>
              <a:t> alumine piirhälve on seega </a:t>
            </a:r>
            <a:r>
              <a:rPr lang="et-EE" altLang="et-EE" sz="2000"/>
              <a:t>-43</a:t>
            </a:r>
            <a:r>
              <a:rPr lang="en-US" altLang="et-EE" sz="2000"/>
              <a:t> µm</a:t>
            </a:r>
            <a:r>
              <a:rPr lang="et-EE" altLang="et-EE" sz="2000"/>
              <a:t>; EI = -43 </a:t>
            </a:r>
            <a:r>
              <a:rPr lang="en-US" altLang="et-EE" sz="1800"/>
              <a:t>µm</a:t>
            </a:r>
            <a:endParaRPr lang="et-EE" altLang="et-EE" sz="1800"/>
          </a:p>
          <a:p>
            <a:pPr eaLnBrk="1" hangingPunct="1">
              <a:spcBef>
                <a:spcPct val="0"/>
              </a:spcBef>
              <a:buFontTx/>
              <a:buNone/>
            </a:pPr>
            <a:endParaRPr lang="en-US" altLang="et-EE" sz="2000"/>
          </a:p>
          <a:p>
            <a:pPr eaLnBrk="1" hangingPunct="1">
              <a:lnSpc>
                <a:spcPct val="80000"/>
              </a:lnSpc>
              <a:spcBef>
                <a:spcPct val="0"/>
              </a:spcBef>
              <a:buFontTx/>
              <a:buNone/>
            </a:pPr>
            <a:r>
              <a:rPr lang="en-US" altLang="et-EE" sz="2000"/>
              <a:t>Piirmõõtmed on seega (</a:t>
            </a:r>
            <a:r>
              <a:rPr lang="et-EE" altLang="et-EE" sz="2000"/>
              <a:t>13,957</a:t>
            </a:r>
            <a:r>
              <a:rPr lang="en-US" altLang="et-EE" sz="2000"/>
              <a:t>; </a:t>
            </a:r>
            <a:r>
              <a:rPr lang="et-EE" altLang="et-EE" sz="2000"/>
              <a:t>14</a:t>
            </a:r>
            <a:r>
              <a:rPr lang="en-US" altLang="et-EE" sz="2000"/>
              <a:t>) mm</a:t>
            </a:r>
            <a:r>
              <a:rPr lang="et-EE" altLang="et-EE" sz="2000"/>
              <a:t>; </a:t>
            </a:r>
          </a:p>
          <a:p>
            <a:pPr eaLnBrk="1" hangingPunct="1">
              <a:lnSpc>
                <a:spcPct val="80000"/>
              </a:lnSpc>
              <a:spcBef>
                <a:spcPct val="0"/>
              </a:spcBef>
              <a:buFontTx/>
              <a:buNone/>
            </a:pPr>
            <a:endParaRPr lang="et-EE" altLang="et-EE" sz="2000"/>
          </a:p>
          <a:p>
            <a:pPr eaLnBrk="1" hangingPunct="1">
              <a:lnSpc>
                <a:spcPct val="80000"/>
              </a:lnSpc>
              <a:spcBef>
                <a:spcPct val="0"/>
              </a:spcBef>
              <a:buFontTx/>
              <a:buNone/>
            </a:pPr>
            <a:r>
              <a:rPr lang="et-EE" altLang="et-EE" sz="2000"/>
              <a:t>D</a:t>
            </a:r>
            <a:r>
              <a:rPr lang="et-EE" altLang="et-EE" sz="1400"/>
              <a:t>1 </a:t>
            </a:r>
            <a:r>
              <a:rPr lang="et-EE" altLang="et-EE" sz="2000"/>
              <a:t>= D + EI =14 + (-0,043) = 13,957 mm</a:t>
            </a:r>
          </a:p>
          <a:p>
            <a:pPr eaLnBrk="1" hangingPunct="1">
              <a:lnSpc>
                <a:spcPct val="80000"/>
              </a:lnSpc>
              <a:spcBef>
                <a:spcPct val="0"/>
              </a:spcBef>
              <a:buFontTx/>
              <a:buNone/>
            </a:pPr>
            <a:r>
              <a:rPr lang="et-EE" altLang="et-EE" sz="2000"/>
              <a:t>D</a:t>
            </a:r>
            <a:r>
              <a:rPr lang="et-EE" altLang="et-EE" sz="1400"/>
              <a:t>2</a:t>
            </a:r>
            <a:r>
              <a:rPr lang="et-EE" altLang="et-EE" sz="2000"/>
              <a:t> = D + ES =14 + 0 = 14 mm</a:t>
            </a:r>
            <a:endParaRPr lang="en-US" altLang="et-EE" sz="2000"/>
          </a:p>
          <a:p>
            <a:pPr eaLnBrk="1" hangingPunct="1">
              <a:lnSpc>
                <a:spcPct val="80000"/>
              </a:lnSpc>
              <a:spcBef>
                <a:spcPct val="0"/>
              </a:spcBef>
              <a:buFontTx/>
              <a:buNone/>
            </a:pPr>
            <a:endParaRPr lang="en-US" altLang="et-EE" sz="2000">
              <a:cs typeface="Arial" panose="020B0604020202020204" pitchFamily="34" charset="0"/>
            </a:endParaRPr>
          </a:p>
          <a:p>
            <a:pPr eaLnBrk="1" hangingPunct="1">
              <a:lnSpc>
                <a:spcPct val="80000"/>
              </a:lnSpc>
              <a:spcBef>
                <a:spcPct val="0"/>
              </a:spcBef>
              <a:buFontTx/>
              <a:buNone/>
            </a:pPr>
            <a:endParaRPr lang="et-EE" altLang="et-EE" sz="2000">
              <a:solidFill>
                <a:srgbClr val="320E04"/>
              </a:solidFill>
            </a:endParaRPr>
          </a:p>
        </p:txBody>
      </p:sp>
      <p:sp>
        <p:nvSpPr>
          <p:cNvPr id="55301" name="Footer Placeholder 4">
            <a:extLst>
              <a:ext uri="{FF2B5EF4-FFF2-40B4-BE49-F238E27FC236}">
                <a16:creationId xmlns:a16="http://schemas.microsoft.com/office/drawing/2014/main" id="{3B80C360-CC83-445C-B31C-B86C32165FBF}"/>
              </a:ext>
            </a:extLst>
          </p:cNvPr>
          <p:cNvSpPr txBox="1">
            <a:spLocks noGrp="1"/>
          </p:cNvSpPr>
          <p:nvPr/>
        </p:nvSpPr>
        <p:spPr bwMode="auto">
          <a:xfrm>
            <a:off x="2051050" y="6524625"/>
            <a:ext cx="70929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dirty="0">
                <a:solidFill>
                  <a:srgbClr val="B5A788"/>
                </a:solidFill>
                <a:latin typeface="Gill Sans MT" panose="020B0502020104020203" pitchFamily="34" charset="0"/>
              </a:rPr>
              <a:t>A. </a:t>
            </a:r>
            <a:r>
              <a:rPr lang="et-EE" altLang="et-EE" sz="1200" dirty="0" err="1">
                <a:solidFill>
                  <a:srgbClr val="B5A788"/>
                </a:solidFill>
                <a:latin typeface="Gill Sans MT" panose="020B0502020104020203" pitchFamily="34" charset="0"/>
              </a:rPr>
              <a:t>Sivitski</a:t>
            </a:r>
            <a:r>
              <a:rPr lang="et-EE" altLang="et-EE" sz="1200" dirty="0">
                <a:solidFill>
                  <a:srgbClr val="B5A788"/>
                </a:solidFill>
                <a:latin typeface="Gill Sans MT" panose="020B0502020104020203" pitchFamily="34" charset="0"/>
              </a:rPr>
              <a:t>, Masinaelemendid </a:t>
            </a:r>
            <a:r>
              <a:rPr lang="et-EE" altLang="et-EE" sz="1200" dirty="0">
                <a:solidFill>
                  <a:srgbClr val="B5A788"/>
                </a:solidFill>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1">
            <a:extLst>
              <a:ext uri="{FF2B5EF4-FFF2-40B4-BE49-F238E27FC236}">
                <a16:creationId xmlns:a16="http://schemas.microsoft.com/office/drawing/2014/main" id="{39826208-A1C3-4772-A46E-F87C4A461ED1}"/>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3BB3CF6C-5940-42A4-96EA-4E560C6FC8C0}"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57347" name="Title 5">
            <a:extLst>
              <a:ext uri="{FF2B5EF4-FFF2-40B4-BE49-F238E27FC236}">
                <a16:creationId xmlns:a16="http://schemas.microsoft.com/office/drawing/2014/main" id="{E51F2275-22DF-4456-9ABA-BB56E804DBBB}"/>
              </a:ext>
            </a:extLst>
          </p:cNvPr>
          <p:cNvSpPr>
            <a:spLocks/>
          </p:cNvSpPr>
          <p:nvPr/>
        </p:nvSpPr>
        <p:spPr bwMode="auto">
          <a:xfrm>
            <a:off x="395288" y="0"/>
            <a:ext cx="7345362"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800" b="1" u="sng"/>
              <a:t>3. Istu analüüs</a:t>
            </a:r>
          </a:p>
        </p:txBody>
      </p:sp>
      <p:sp>
        <p:nvSpPr>
          <p:cNvPr id="57348" name="Rectangle 6">
            <a:extLst>
              <a:ext uri="{FF2B5EF4-FFF2-40B4-BE49-F238E27FC236}">
                <a16:creationId xmlns:a16="http://schemas.microsoft.com/office/drawing/2014/main" id="{87A8B5FD-EF1F-4642-9FE3-BCAEA946ECB8}"/>
              </a:ext>
            </a:extLst>
          </p:cNvPr>
          <p:cNvSpPr>
            <a:spLocks noChangeArrowheads="1"/>
          </p:cNvSpPr>
          <p:nvPr/>
        </p:nvSpPr>
        <p:spPr bwMode="auto">
          <a:xfrm>
            <a:off x="1258888" y="836613"/>
            <a:ext cx="7632700"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400" b="1" u="sng"/>
              <a:t>Istu mõiste ja liigitus</a:t>
            </a:r>
          </a:p>
          <a:p>
            <a:pPr eaLnBrk="1" hangingPunct="1">
              <a:spcBef>
                <a:spcPct val="0"/>
              </a:spcBef>
              <a:buFontTx/>
              <a:buNone/>
            </a:pPr>
            <a:endParaRPr lang="et-EE" altLang="et-EE" sz="2400" b="1" u="sng">
              <a:solidFill>
                <a:srgbClr val="320E04"/>
              </a:solidFill>
            </a:endParaRPr>
          </a:p>
          <a:p>
            <a:pPr eaLnBrk="1" hangingPunct="1">
              <a:spcBef>
                <a:spcPct val="0"/>
              </a:spcBef>
              <a:buFontTx/>
              <a:buNone/>
            </a:pPr>
            <a:r>
              <a:rPr lang="et-EE" altLang="et-EE" sz="2000" b="1" i="1"/>
              <a:t>Ist</a:t>
            </a:r>
            <a:r>
              <a:rPr lang="et-EE" altLang="et-EE" sz="2000"/>
              <a:t> näitab liikuvuse astet liites. </a:t>
            </a:r>
          </a:p>
          <a:p>
            <a:pPr eaLnBrk="1" hangingPunct="1">
              <a:spcBef>
                <a:spcPct val="0"/>
              </a:spcBef>
              <a:buFontTx/>
              <a:buNone/>
            </a:pPr>
            <a:endParaRPr lang="et-EE" altLang="et-EE" sz="2000"/>
          </a:p>
          <a:p>
            <a:pPr eaLnBrk="1" hangingPunct="1">
              <a:spcBef>
                <a:spcPct val="0"/>
              </a:spcBef>
              <a:buFontTx/>
              <a:buNone/>
            </a:pPr>
            <a:r>
              <a:rPr lang="et-EE" altLang="et-EE" sz="2000" b="1" i="1"/>
              <a:t>Ist</a:t>
            </a:r>
            <a:r>
              <a:rPr lang="et-EE" altLang="et-EE" sz="2000"/>
              <a:t> koostatava liite</a:t>
            </a:r>
          </a:p>
          <a:p>
            <a:pPr eaLnBrk="1" hangingPunct="1">
              <a:spcBef>
                <a:spcPct val="0"/>
              </a:spcBef>
              <a:buFontTx/>
              <a:buNone/>
            </a:pPr>
            <a:r>
              <a:rPr lang="et-EE" altLang="et-EE" sz="2000"/>
              <a:t>• võlli tüüpi komponendi välismõõtme ja</a:t>
            </a:r>
          </a:p>
          <a:p>
            <a:pPr eaLnBrk="1" hangingPunct="1">
              <a:spcBef>
                <a:spcPct val="0"/>
              </a:spcBef>
              <a:buFontTx/>
              <a:buNone/>
            </a:pPr>
            <a:r>
              <a:rPr lang="et-EE" altLang="et-EE" sz="2000"/>
              <a:t>• ava tüüpi komponendi sisemõõtme</a:t>
            </a:r>
          </a:p>
          <a:p>
            <a:pPr eaLnBrk="1" hangingPunct="1">
              <a:spcBef>
                <a:spcPct val="0"/>
              </a:spcBef>
              <a:buFontTx/>
              <a:buNone/>
            </a:pPr>
            <a:r>
              <a:rPr lang="et-EE" altLang="et-EE" sz="2000"/>
              <a:t>vastastikune seos.</a:t>
            </a:r>
          </a:p>
          <a:p>
            <a:pPr eaLnBrk="1" hangingPunct="1">
              <a:spcBef>
                <a:spcPct val="0"/>
              </a:spcBef>
              <a:buFontTx/>
              <a:buNone/>
            </a:pPr>
            <a:endParaRPr lang="et-EE" altLang="et-EE" sz="2000"/>
          </a:p>
          <a:p>
            <a:pPr eaLnBrk="1" hangingPunct="1">
              <a:spcBef>
                <a:spcPct val="0"/>
              </a:spcBef>
              <a:buFontTx/>
              <a:buNone/>
            </a:pPr>
            <a:r>
              <a:rPr lang="et-EE" altLang="et-EE" sz="2000" b="1"/>
              <a:t>3 tüüpi </a:t>
            </a:r>
            <a:r>
              <a:rPr lang="et-EE" altLang="et-EE" sz="2000"/>
              <a:t>: </a:t>
            </a:r>
            <a:r>
              <a:rPr lang="et-EE" altLang="et-EE" sz="2000" b="1" i="1"/>
              <a:t>ping-, lõtk- ja siirdeistud</a:t>
            </a:r>
          </a:p>
          <a:p>
            <a:pPr eaLnBrk="1" hangingPunct="1">
              <a:spcBef>
                <a:spcPct val="0"/>
              </a:spcBef>
              <a:buFontTx/>
              <a:buNone/>
            </a:pPr>
            <a:endParaRPr lang="et-EE" altLang="et-EE" sz="2000"/>
          </a:p>
          <a:p>
            <a:pPr eaLnBrk="1" hangingPunct="1">
              <a:spcBef>
                <a:spcPct val="0"/>
              </a:spcBef>
              <a:buFontTx/>
              <a:buNone/>
            </a:pPr>
            <a:endParaRPr lang="et-EE" altLang="et-EE" sz="2000"/>
          </a:p>
          <a:p>
            <a:pPr eaLnBrk="1" hangingPunct="1">
              <a:spcBef>
                <a:spcPct val="0"/>
              </a:spcBef>
              <a:buFontTx/>
              <a:buNone/>
            </a:pPr>
            <a:endParaRPr lang="et-EE" altLang="et-EE" sz="2000" b="1" i="1" u="sng">
              <a:solidFill>
                <a:srgbClr val="320E04"/>
              </a:solidFill>
            </a:endParaRPr>
          </a:p>
          <a:p>
            <a:pPr eaLnBrk="1" hangingPunct="1">
              <a:spcBef>
                <a:spcPct val="0"/>
              </a:spcBef>
              <a:buFontTx/>
              <a:buNone/>
            </a:pPr>
            <a:endParaRPr lang="et-EE" altLang="et-EE" sz="2400" b="1" u="sng">
              <a:solidFill>
                <a:srgbClr val="320E04"/>
              </a:solidFill>
            </a:endParaRPr>
          </a:p>
        </p:txBody>
      </p:sp>
      <p:pic>
        <p:nvPicPr>
          <p:cNvPr id="57349" name="Picture 7" descr="image037">
            <a:extLst>
              <a:ext uri="{FF2B5EF4-FFF2-40B4-BE49-F238E27FC236}">
                <a16:creationId xmlns:a16="http://schemas.microsoft.com/office/drawing/2014/main" id="{9FBD7213-9B96-4D3D-B0A8-544856D325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4221163"/>
            <a:ext cx="62865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Rectangle 8">
            <a:extLst>
              <a:ext uri="{FF2B5EF4-FFF2-40B4-BE49-F238E27FC236}">
                <a16:creationId xmlns:a16="http://schemas.microsoft.com/office/drawing/2014/main" id="{3D475B9C-325C-4738-980F-11AFC54EC4B4}"/>
              </a:ext>
            </a:extLst>
          </p:cNvPr>
          <p:cNvSpPr>
            <a:spLocks noChangeArrowheads="1"/>
          </p:cNvSpPr>
          <p:nvPr/>
        </p:nvSpPr>
        <p:spPr bwMode="auto">
          <a:xfrm>
            <a:off x="1547813" y="5876925"/>
            <a:ext cx="6480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800"/>
              <a:t>Lõtkist; S – lõtk.			Pingist; N – ping.</a:t>
            </a:r>
            <a:endParaRPr lang="en-US" altLang="et-EE" sz="1800"/>
          </a:p>
        </p:txBody>
      </p:sp>
      <p:sp>
        <p:nvSpPr>
          <p:cNvPr id="57351" name="Footer Placeholder 4">
            <a:extLst>
              <a:ext uri="{FF2B5EF4-FFF2-40B4-BE49-F238E27FC236}">
                <a16:creationId xmlns:a16="http://schemas.microsoft.com/office/drawing/2014/main" id="{2E933437-39DD-4C46-9DDC-CE6DC1AC6B36}"/>
              </a:ext>
            </a:extLst>
          </p:cNvPr>
          <p:cNvSpPr txBox="1">
            <a:spLocks noGrp="1"/>
          </p:cNvSpPr>
          <p:nvPr/>
        </p:nvSpPr>
        <p:spPr bwMode="auto">
          <a:xfrm>
            <a:off x="2195513" y="6697663"/>
            <a:ext cx="6948487"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dirty="0">
                <a:solidFill>
                  <a:srgbClr val="B5A788"/>
                </a:solidFill>
                <a:latin typeface="Gill Sans MT" panose="020B0502020104020203" pitchFamily="34" charset="0"/>
              </a:rPr>
              <a:t>A. </a:t>
            </a:r>
            <a:r>
              <a:rPr lang="et-EE" altLang="et-EE" sz="1200" dirty="0" err="1">
                <a:solidFill>
                  <a:srgbClr val="B5A788"/>
                </a:solidFill>
                <a:latin typeface="Gill Sans MT" panose="020B0502020104020203" pitchFamily="34" charset="0"/>
              </a:rPr>
              <a:t>Sivitski</a:t>
            </a:r>
            <a:r>
              <a:rPr lang="et-EE" altLang="et-EE" sz="1200" dirty="0">
                <a:solidFill>
                  <a:srgbClr val="B5A788"/>
                </a:solidFill>
                <a:latin typeface="Gill Sans MT" panose="020B0502020104020203" pitchFamily="34" charset="0"/>
              </a:rPr>
              <a:t>, Masinaelemendid </a:t>
            </a:r>
            <a:r>
              <a:rPr lang="et-EE" altLang="et-EE" sz="1200" dirty="0">
                <a:solidFill>
                  <a:srgbClr val="B5A788"/>
                </a:solidFill>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1">
            <a:extLst>
              <a:ext uri="{FF2B5EF4-FFF2-40B4-BE49-F238E27FC236}">
                <a16:creationId xmlns:a16="http://schemas.microsoft.com/office/drawing/2014/main" id="{025EC26A-6B3E-43F3-907A-2A674BB853C1}"/>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99784E64-2E65-40EB-A41E-ADF1EE468478}"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59395" name="Title 5">
            <a:extLst>
              <a:ext uri="{FF2B5EF4-FFF2-40B4-BE49-F238E27FC236}">
                <a16:creationId xmlns:a16="http://schemas.microsoft.com/office/drawing/2014/main" id="{D211E9B9-97AD-4B8C-AA26-C132248EE75B}"/>
              </a:ext>
            </a:extLst>
          </p:cNvPr>
          <p:cNvSpPr>
            <a:spLocks/>
          </p:cNvSpPr>
          <p:nvPr/>
        </p:nvSpPr>
        <p:spPr bwMode="auto">
          <a:xfrm>
            <a:off x="395288" y="0"/>
            <a:ext cx="7345362"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800" b="1" u="sng"/>
              <a:t>3. Istu analüüs</a:t>
            </a:r>
          </a:p>
        </p:txBody>
      </p:sp>
      <p:sp>
        <p:nvSpPr>
          <p:cNvPr id="59396" name="Rectangle 6">
            <a:extLst>
              <a:ext uri="{FF2B5EF4-FFF2-40B4-BE49-F238E27FC236}">
                <a16:creationId xmlns:a16="http://schemas.microsoft.com/office/drawing/2014/main" id="{8314B456-3765-43E6-B4F5-5F7B27D3B7BA}"/>
              </a:ext>
            </a:extLst>
          </p:cNvPr>
          <p:cNvSpPr>
            <a:spLocks noChangeArrowheads="1"/>
          </p:cNvSpPr>
          <p:nvPr/>
        </p:nvSpPr>
        <p:spPr bwMode="auto">
          <a:xfrm>
            <a:off x="1187450" y="1196975"/>
            <a:ext cx="7632700"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400" b="1" u="sng"/>
              <a:t>Istude moodustamine</a:t>
            </a:r>
          </a:p>
          <a:p>
            <a:pPr eaLnBrk="1" hangingPunct="1">
              <a:spcBef>
                <a:spcPct val="0"/>
              </a:spcBef>
              <a:buFontTx/>
              <a:buNone/>
            </a:pPr>
            <a:r>
              <a:rPr lang="et-EE" altLang="et-EE" sz="2400" b="1" u="sng"/>
              <a:t>Ava- ja võllipõhine süsteem</a:t>
            </a:r>
          </a:p>
          <a:p>
            <a:pPr eaLnBrk="1" hangingPunct="1">
              <a:spcBef>
                <a:spcPct val="0"/>
              </a:spcBef>
              <a:buFontTx/>
              <a:buNone/>
            </a:pPr>
            <a:endParaRPr lang="et-EE" altLang="et-EE" sz="2400" b="1" u="sng">
              <a:solidFill>
                <a:srgbClr val="320E04"/>
              </a:solidFill>
            </a:endParaRPr>
          </a:p>
          <a:p>
            <a:pPr eaLnBrk="1" hangingPunct="1">
              <a:spcBef>
                <a:spcPct val="0"/>
              </a:spcBef>
              <a:buFontTx/>
              <a:buNone/>
            </a:pPr>
            <a:endParaRPr lang="et-EE" altLang="et-EE" sz="2400" b="1" u="sng">
              <a:solidFill>
                <a:srgbClr val="320E04"/>
              </a:solidFill>
            </a:endParaRPr>
          </a:p>
          <a:p>
            <a:pPr eaLnBrk="1" hangingPunct="1">
              <a:spcBef>
                <a:spcPct val="0"/>
              </a:spcBef>
              <a:buFontTx/>
              <a:buNone/>
            </a:pPr>
            <a:endParaRPr lang="et-EE" altLang="et-EE" sz="2400" b="1" u="sng">
              <a:solidFill>
                <a:srgbClr val="320E04"/>
              </a:solidFill>
            </a:endParaRPr>
          </a:p>
          <a:p>
            <a:pPr eaLnBrk="1" hangingPunct="1">
              <a:spcBef>
                <a:spcPct val="0"/>
              </a:spcBef>
              <a:buFontTx/>
              <a:buNone/>
            </a:pPr>
            <a:endParaRPr lang="et-EE" altLang="et-EE" sz="1800" b="1"/>
          </a:p>
          <a:p>
            <a:pPr eaLnBrk="1" hangingPunct="1">
              <a:spcBef>
                <a:spcPct val="0"/>
              </a:spcBef>
              <a:buFontTx/>
              <a:buNone/>
            </a:pPr>
            <a:endParaRPr lang="et-EE" altLang="et-EE" sz="1800" b="1"/>
          </a:p>
          <a:p>
            <a:pPr eaLnBrk="1" hangingPunct="1">
              <a:spcBef>
                <a:spcPct val="0"/>
              </a:spcBef>
              <a:buFontTx/>
              <a:buNone/>
            </a:pPr>
            <a:endParaRPr lang="et-EE" altLang="et-EE" sz="1800" b="1"/>
          </a:p>
          <a:p>
            <a:pPr eaLnBrk="1" hangingPunct="1">
              <a:spcBef>
                <a:spcPct val="0"/>
              </a:spcBef>
              <a:buFontTx/>
              <a:buNone/>
            </a:pPr>
            <a:endParaRPr lang="et-EE" altLang="et-EE" sz="1800" b="1"/>
          </a:p>
          <a:p>
            <a:pPr eaLnBrk="1" hangingPunct="1">
              <a:spcBef>
                <a:spcPct val="0"/>
              </a:spcBef>
              <a:buFontTx/>
              <a:buNone/>
            </a:pPr>
            <a:endParaRPr lang="et-EE" altLang="et-EE" sz="1800" b="1"/>
          </a:p>
          <a:p>
            <a:pPr eaLnBrk="1" hangingPunct="1">
              <a:spcBef>
                <a:spcPct val="0"/>
              </a:spcBef>
              <a:buFontTx/>
              <a:buNone/>
            </a:pPr>
            <a:endParaRPr lang="et-EE" altLang="et-EE" sz="1800" b="1"/>
          </a:p>
          <a:p>
            <a:pPr eaLnBrk="1" hangingPunct="1">
              <a:spcBef>
                <a:spcPct val="0"/>
              </a:spcBef>
              <a:buFontTx/>
              <a:buNone/>
            </a:pPr>
            <a:endParaRPr lang="et-EE" altLang="et-EE" sz="1800" b="1"/>
          </a:p>
          <a:p>
            <a:pPr eaLnBrk="1" hangingPunct="1">
              <a:spcBef>
                <a:spcPct val="0"/>
              </a:spcBef>
              <a:buFontTx/>
              <a:buNone/>
            </a:pPr>
            <a:endParaRPr lang="et-EE" altLang="et-EE" sz="1800" b="1"/>
          </a:p>
          <a:p>
            <a:pPr eaLnBrk="1" hangingPunct="1">
              <a:spcBef>
                <a:spcPct val="0"/>
              </a:spcBef>
              <a:buFontTx/>
              <a:buNone/>
            </a:pPr>
            <a:endParaRPr lang="et-EE" altLang="et-EE" sz="1800" b="1"/>
          </a:p>
          <a:p>
            <a:pPr eaLnBrk="1" hangingPunct="1">
              <a:spcBef>
                <a:spcPct val="0"/>
              </a:spcBef>
              <a:buFontTx/>
              <a:buNone/>
            </a:pPr>
            <a:r>
              <a:rPr lang="et-EE" altLang="et-EE" sz="1800" b="1"/>
              <a:t>Eelistada tuleks üldjuhul avapõhiseid iste!</a:t>
            </a:r>
          </a:p>
          <a:p>
            <a:pPr eaLnBrk="1" hangingPunct="1">
              <a:spcBef>
                <a:spcPct val="0"/>
              </a:spcBef>
              <a:buFontTx/>
              <a:buNone/>
            </a:pPr>
            <a:r>
              <a:rPr lang="et-EE" altLang="et-EE" sz="1800" b="1"/>
              <a:t>Võlli tolerantsijärk on üldjuhul väiksem ava tolerantsijärgust!</a:t>
            </a:r>
            <a:endParaRPr lang="et-EE" altLang="et-EE" sz="2400" b="1" u="sng">
              <a:solidFill>
                <a:srgbClr val="320E04"/>
              </a:solidFill>
            </a:endParaRPr>
          </a:p>
        </p:txBody>
      </p:sp>
      <p:pic>
        <p:nvPicPr>
          <p:cNvPr id="59397" name="Picture 9">
            <a:extLst>
              <a:ext uri="{FF2B5EF4-FFF2-40B4-BE49-F238E27FC236}">
                <a16:creationId xmlns:a16="http://schemas.microsoft.com/office/drawing/2014/main" id="{CB452D38-A961-4F04-962B-CDC3ABC619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2349500"/>
            <a:ext cx="7418387"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Rectangle 10">
            <a:extLst>
              <a:ext uri="{FF2B5EF4-FFF2-40B4-BE49-F238E27FC236}">
                <a16:creationId xmlns:a16="http://schemas.microsoft.com/office/drawing/2014/main" id="{AD576E2C-A563-4710-B419-565798C671E7}"/>
              </a:ext>
            </a:extLst>
          </p:cNvPr>
          <p:cNvSpPr>
            <a:spLocks noChangeArrowheads="1"/>
          </p:cNvSpPr>
          <p:nvPr/>
        </p:nvSpPr>
        <p:spPr bwMode="auto">
          <a:xfrm>
            <a:off x="1042988" y="6237288"/>
            <a:ext cx="42592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t>Maido Ajaots, Konstruktsioonielemendid loengumatrjal, 2007</a:t>
            </a:r>
            <a:endParaRPr lang="en-US" altLang="et-EE" sz="1200"/>
          </a:p>
        </p:txBody>
      </p:sp>
      <p:sp>
        <p:nvSpPr>
          <p:cNvPr id="59399" name="Footer Placeholder 4">
            <a:extLst>
              <a:ext uri="{FF2B5EF4-FFF2-40B4-BE49-F238E27FC236}">
                <a16:creationId xmlns:a16="http://schemas.microsoft.com/office/drawing/2014/main" id="{50C5312E-B37D-4CF1-BC17-453E6A7E3D41}"/>
              </a:ext>
            </a:extLst>
          </p:cNvPr>
          <p:cNvSpPr txBox="1">
            <a:spLocks noGrp="1"/>
          </p:cNvSpPr>
          <p:nvPr/>
        </p:nvSpPr>
        <p:spPr bwMode="auto">
          <a:xfrm>
            <a:off x="2051050" y="6681788"/>
            <a:ext cx="70929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dirty="0">
                <a:solidFill>
                  <a:srgbClr val="B5A788"/>
                </a:solidFill>
                <a:latin typeface="Gill Sans MT" panose="020B0502020104020203" pitchFamily="34" charset="0"/>
              </a:rPr>
              <a:t>A. </a:t>
            </a:r>
            <a:r>
              <a:rPr lang="et-EE" altLang="et-EE" sz="1200" dirty="0" err="1">
                <a:solidFill>
                  <a:srgbClr val="B5A788"/>
                </a:solidFill>
                <a:latin typeface="Gill Sans MT" panose="020B0502020104020203" pitchFamily="34" charset="0"/>
              </a:rPr>
              <a:t>Sivitski</a:t>
            </a:r>
            <a:r>
              <a:rPr lang="et-EE" altLang="et-EE" sz="1200" dirty="0">
                <a:solidFill>
                  <a:srgbClr val="B5A788"/>
                </a:solidFill>
                <a:latin typeface="Gill Sans MT" panose="020B0502020104020203" pitchFamily="34" charset="0"/>
              </a:rPr>
              <a:t>, Masinaelemendid </a:t>
            </a:r>
            <a:r>
              <a:rPr lang="et-EE" altLang="et-EE" sz="1200" dirty="0">
                <a:solidFill>
                  <a:srgbClr val="B5A788"/>
                </a:solidFill>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1">
            <a:extLst>
              <a:ext uri="{FF2B5EF4-FFF2-40B4-BE49-F238E27FC236}">
                <a16:creationId xmlns:a16="http://schemas.microsoft.com/office/drawing/2014/main" id="{7E27A7B9-8A2C-49EB-8CB7-A1D50AFD2E37}"/>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05363B1C-A814-44CD-B4E2-924CFC1755DC}"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61443" name="Title 5">
            <a:extLst>
              <a:ext uri="{FF2B5EF4-FFF2-40B4-BE49-F238E27FC236}">
                <a16:creationId xmlns:a16="http://schemas.microsoft.com/office/drawing/2014/main" id="{6A1DE3C5-A4BB-46C7-BA6A-40C37E76F7CC}"/>
              </a:ext>
            </a:extLst>
          </p:cNvPr>
          <p:cNvSpPr>
            <a:spLocks/>
          </p:cNvSpPr>
          <p:nvPr/>
        </p:nvSpPr>
        <p:spPr bwMode="auto">
          <a:xfrm>
            <a:off x="395288" y="0"/>
            <a:ext cx="7345362"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800" b="1" u="sng"/>
              <a:t>3. Istu analüüs</a:t>
            </a:r>
          </a:p>
        </p:txBody>
      </p:sp>
      <p:sp>
        <p:nvSpPr>
          <p:cNvPr id="61444" name="Rectangle 6">
            <a:extLst>
              <a:ext uri="{FF2B5EF4-FFF2-40B4-BE49-F238E27FC236}">
                <a16:creationId xmlns:a16="http://schemas.microsoft.com/office/drawing/2014/main" id="{FFE6D374-090A-459D-B75F-463D10875C52}"/>
              </a:ext>
            </a:extLst>
          </p:cNvPr>
          <p:cNvSpPr>
            <a:spLocks noChangeArrowheads="1"/>
          </p:cNvSpPr>
          <p:nvPr/>
        </p:nvSpPr>
        <p:spPr bwMode="auto">
          <a:xfrm>
            <a:off x="1116013" y="836613"/>
            <a:ext cx="76327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400" b="1" u="sng"/>
              <a:t>Võllipõhise süsteemi näide</a:t>
            </a:r>
          </a:p>
          <a:p>
            <a:pPr eaLnBrk="1" hangingPunct="1">
              <a:spcBef>
                <a:spcPct val="0"/>
              </a:spcBef>
              <a:buFontTx/>
              <a:buNone/>
            </a:pPr>
            <a:endParaRPr lang="et-EE" altLang="et-EE" sz="2400" b="1" u="sng">
              <a:solidFill>
                <a:srgbClr val="320E04"/>
              </a:solidFill>
            </a:endParaRPr>
          </a:p>
        </p:txBody>
      </p:sp>
      <p:sp>
        <p:nvSpPr>
          <p:cNvPr id="61445" name="Rectangle 8">
            <a:extLst>
              <a:ext uri="{FF2B5EF4-FFF2-40B4-BE49-F238E27FC236}">
                <a16:creationId xmlns:a16="http://schemas.microsoft.com/office/drawing/2014/main" id="{E8AD7D27-9045-4050-85CB-E687C25EC1DA}"/>
              </a:ext>
            </a:extLst>
          </p:cNvPr>
          <p:cNvSpPr>
            <a:spLocks noChangeArrowheads="1"/>
          </p:cNvSpPr>
          <p:nvPr/>
        </p:nvSpPr>
        <p:spPr bwMode="auto">
          <a:xfrm>
            <a:off x="539750" y="6308725"/>
            <a:ext cx="42592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t>Maido Ajaots, Konstruktsioonielemendid loengumatrjal, 2007</a:t>
            </a:r>
            <a:endParaRPr lang="en-US" altLang="et-EE" sz="1200"/>
          </a:p>
        </p:txBody>
      </p:sp>
      <p:pic>
        <p:nvPicPr>
          <p:cNvPr id="61446" name="Picture 9">
            <a:extLst>
              <a:ext uri="{FF2B5EF4-FFF2-40B4-BE49-F238E27FC236}">
                <a16:creationId xmlns:a16="http://schemas.microsoft.com/office/drawing/2014/main" id="{622FBD05-8082-49E5-BFDC-9622896ABC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412875"/>
            <a:ext cx="8172450" cy="49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7" name="Footer Placeholder 4">
            <a:extLst>
              <a:ext uri="{FF2B5EF4-FFF2-40B4-BE49-F238E27FC236}">
                <a16:creationId xmlns:a16="http://schemas.microsoft.com/office/drawing/2014/main" id="{430EECFF-9D87-478B-995B-70E72F29EB07}"/>
              </a:ext>
            </a:extLst>
          </p:cNvPr>
          <p:cNvSpPr txBox="1">
            <a:spLocks noGrp="1"/>
          </p:cNvSpPr>
          <p:nvPr/>
        </p:nvSpPr>
        <p:spPr bwMode="auto">
          <a:xfrm>
            <a:off x="2124075" y="6583363"/>
            <a:ext cx="70199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dirty="0">
                <a:solidFill>
                  <a:srgbClr val="B5A788"/>
                </a:solidFill>
                <a:latin typeface="Gill Sans MT" panose="020B0502020104020203" pitchFamily="34" charset="0"/>
              </a:rPr>
              <a:t>A. </a:t>
            </a:r>
            <a:r>
              <a:rPr lang="et-EE" altLang="et-EE" sz="1200" dirty="0" err="1">
                <a:solidFill>
                  <a:srgbClr val="B5A788"/>
                </a:solidFill>
                <a:latin typeface="Gill Sans MT" panose="020B0502020104020203" pitchFamily="34" charset="0"/>
              </a:rPr>
              <a:t>Sivitski</a:t>
            </a:r>
            <a:r>
              <a:rPr lang="et-EE" altLang="et-EE" sz="1200" dirty="0">
                <a:solidFill>
                  <a:srgbClr val="B5A788"/>
                </a:solidFill>
                <a:latin typeface="Gill Sans MT" panose="020B0502020104020203" pitchFamily="34" charset="0"/>
              </a:rPr>
              <a:t>, Masinaelemendid </a:t>
            </a:r>
            <a:r>
              <a:rPr lang="et-EE" altLang="et-EE" sz="1200" dirty="0">
                <a:solidFill>
                  <a:srgbClr val="B5A788"/>
                </a:solidFill>
              </a:rPr>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1">
            <a:extLst>
              <a:ext uri="{FF2B5EF4-FFF2-40B4-BE49-F238E27FC236}">
                <a16:creationId xmlns:a16="http://schemas.microsoft.com/office/drawing/2014/main" id="{ACF2BD0E-1C16-461F-85B1-FAC482CCF81A}"/>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7B4156C4-3F0F-4AFA-B824-A95051E6F6A5}"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63491" name="Title 5">
            <a:extLst>
              <a:ext uri="{FF2B5EF4-FFF2-40B4-BE49-F238E27FC236}">
                <a16:creationId xmlns:a16="http://schemas.microsoft.com/office/drawing/2014/main" id="{5B9E3B29-45D0-4D09-B7CB-9B0FF8F6BF3D}"/>
              </a:ext>
            </a:extLst>
          </p:cNvPr>
          <p:cNvSpPr>
            <a:spLocks/>
          </p:cNvSpPr>
          <p:nvPr/>
        </p:nvSpPr>
        <p:spPr bwMode="auto">
          <a:xfrm>
            <a:off x="395288" y="0"/>
            <a:ext cx="7345362"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800" b="1" u="sng"/>
              <a:t>3. Istu analüüs</a:t>
            </a:r>
          </a:p>
        </p:txBody>
      </p:sp>
      <p:sp>
        <p:nvSpPr>
          <p:cNvPr id="63492" name="Rectangle 6">
            <a:extLst>
              <a:ext uri="{FF2B5EF4-FFF2-40B4-BE49-F238E27FC236}">
                <a16:creationId xmlns:a16="http://schemas.microsoft.com/office/drawing/2014/main" id="{05877968-09A7-400A-9E9E-241D3C88F775}"/>
              </a:ext>
            </a:extLst>
          </p:cNvPr>
          <p:cNvSpPr>
            <a:spLocks noChangeArrowheads="1"/>
          </p:cNvSpPr>
          <p:nvPr/>
        </p:nvSpPr>
        <p:spPr bwMode="auto">
          <a:xfrm>
            <a:off x="1258888" y="1125538"/>
            <a:ext cx="7632700"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400" b="1" u="sng"/>
              <a:t>Ülesanne 4. Istu analüüs</a:t>
            </a:r>
          </a:p>
          <a:p>
            <a:pPr eaLnBrk="1" hangingPunct="1">
              <a:spcBef>
                <a:spcPct val="0"/>
              </a:spcBef>
              <a:buFontTx/>
              <a:buNone/>
            </a:pPr>
            <a:endParaRPr lang="et-EE" altLang="et-EE" sz="2400" b="1" u="sng">
              <a:solidFill>
                <a:srgbClr val="320E04"/>
              </a:solidFill>
            </a:endParaRPr>
          </a:p>
          <a:p>
            <a:pPr eaLnBrk="1" hangingPunct="1">
              <a:spcBef>
                <a:spcPct val="0"/>
              </a:spcBef>
              <a:buFontTx/>
              <a:buAutoNum type="arabicPeriod"/>
            </a:pPr>
            <a:r>
              <a:rPr lang="et-EE" altLang="et-EE" sz="2000"/>
              <a:t>Millise istu tüübiga on tegemist (ava- või võllipõhine)?</a:t>
            </a:r>
          </a:p>
          <a:p>
            <a:pPr eaLnBrk="1" hangingPunct="1">
              <a:spcBef>
                <a:spcPct val="0"/>
              </a:spcBef>
              <a:buFontTx/>
              <a:buAutoNum type="arabicPeriod"/>
            </a:pPr>
            <a:r>
              <a:rPr lang="et-EE" altLang="et-EE" sz="2000"/>
              <a:t>Millised detailid moodustavad istu?</a:t>
            </a:r>
          </a:p>
          <a:p>
            <a:pPr eaLnBrk="1" hangingPunct="1">
              <a:spcBef>
                <a:spcPct val="0"/>
              </a:spcBef>
              <a:buFontTx/>
              <a:buAutoNum type="arabicPeriod"/>
            </a:pPr>
            <a:r>
              <a:rPr lang="et-EE" altLang="et-EE" sz="2000"/>
              <a:t>Kas vaadeldav ist on ISO 286-1:2010 standardi soovitatud istude hulgast? (kohendada ist vastavalt standardile).</a:t>
            </a:r>
          </a:p>
          <a:p>
            <a:pPr eaLnBrk="1" hangingPunct="1">
              <a:spcBef>
                <a:spcPct val="0"/>
              </a:spcBef>
              <a:buFontTx/>
              <a:buAutoNum type="arabicPeriod"/>
            </a:pPr>
            <a:r>
              <a:rPr lang="et-EE" altLang="et-EE" sz="2000"/>
              <a:t>Istu analüüs. Leida istu tolerants. Määrata piirlõtkud või piirpingud. Järeldada mis tüüpi istuga on tegemist. Miks just sellist tüüpi istuga on tegemist, mida see peab tagama?</a:t>
            </a:r>
          </a:p>
          <a:p>
            <a:pPr eaLnBrk="1" hangingPunct="1">
              <a:spcBef>
                <a:spcPct val="0"/>
              </a:spcBef>
              <a:buFontTx/>
              <a:buAutoNum type="arabicPeriod"/>
            </a:pPr>
            <a:r>
              <a:rPr lang="et-EE" altLang="et-EE" sz="2000"/>
              <a:t>Teha istu analüüsi skeem (mõõtkavas).</a:t>
            </a:r>
          </a:p>
          <a:p>
            <a:pPr eaLnBrk="1" hangingPunct="1">
              <a:spcBef>
                <a:spcPct val="0"/>
              </a:spcBef>
              <a:buFontTx/>
              <a:buNone/>
            </a:pPr>
            <a:endParaRPr lang="et-EE" altLang="et-EE" sz="2000"/>
          </a:p>
          <a:p>
            <a:pPr eaLnBrk="1" hangingPunct="1">
              <a:spcBef>
                <a:spcPct val="0"/>
              </a:spcBef>
              <a:buFontTx/>
              <a:buNone/>
            </a:pPr>
            <a:endParaRPr lang="et-EE" altLang="et-EE" sz="2000" b="1" i="1" u="sng">
              <a:solidFill>
                <a:srgbClr val="320E04"/>
              </a:solidFill>
            </a:endParaRPr>
          </a:p>
          <a:p>
            <a:pPr eaLnBrk="1" hangingPunct="1">
              <a:spcBef>
                <a:spcPct val="0"/>
              </a:spcBef>
              <a:buFontTx/>
              <a:buNone/>
            </a:pPr>
            <a:endParaRPr lang="et-EE" altLang="et-EE" sz="2400" b="1" u="sng">
              <a:solidFill>
                <a:srgbClr val="320E04"/>
              </a:solidFill>
            </a:endParaRPr>
          </a:p>
        </p:txBody>
      </p:sp>
      <p:sp>
        <p:nvSpPr>
          <p:cNvPr id="63493" name="Footer Placeholder 4">
            <a:extLst>
              <a:ext uri="{FF2B5EF4-FFF2-40B4-BE49-F238E27FC236}">
                <a16:creationId xmlns:a16="http://schemas.microsoft.com/office/drawing/2014/main" id="{17FDF4B7-9FC5-4E18-939D-9AABFB67A64E}"/>
              </a:ext>
            </a:extLst>
          </p:cNvPr>
          <p:cNvSpPr txBox="1">
            <a:spLocks noGrp="1"/>
          </p:cNvSpPr>
          <p:nvPr/>
        </p:nvSpPr>
        <p:spPr bwMode="auto">
          <a:xfrm>
            <a:off x="2124075" y="6669088"/>
            <a:ext cx="70199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dirty="0">
                <a:solidFill>
                  <a:srgbClr val="B5A788"/>
                </a:solidFill>
                <a:latin typeface="Gill Sans MT" panose="020B0502020104020203" pitchFamily="34" charset="0"/>
              </a:rPr>
              <a:t>A. </a:t>
            </a:r>
            <a:r>
              <a:rPr lang="et-EE" altLang="et-EE" sz="1200" dirty="0" err="1">
                <a:solidFill>
                  <a:srgbClr val="B5A788"/>
                </a:solidFill>
                <a:latin typeface="Gill Sans MT" panose="020B0502020104020203" pitchFamily="34" charset="0"/>
              </a:rPr>
              <a:t>Sivitski</a:t>
            </a:r>
            <a:r>
              <a:rPr lang="et-EE" altLang="et-EE" sz="1200" dirty="0">
                <a:solidFill>
                  <a:srgbClr val="B5A788"/>
                </a:solidFill>
                <a:latin typeface="Gill Sans MT" panose="020B0502020104020203" pitchFamily="34" charset="0"/>
              </a:rPr>
              <a:t>, Masinaelemendid </a:t>
            </a:r>
            <a:r>
              <a:rPr lang="et-EE" altLang="et-EE" sz="1200" dirty="0">
                <a:solidFill>
                  <a:srgbClr val="B5A788"/>
                </a:solidFill>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
            <a:extLst>
              <a:ext uri="{FF2B5EF4-FFF2-40B4-BE49-F238E27FC236}">
                <a16:creationId xmlns:a16="http://schemas.microsoft.com/office/drawing/2014/main" id="{24077844-5C81-4A19-A1AB-5B199D432361}"/>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A0204C79-E1D1-44BF-9B82-A989F1700CD1}"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10243" name="Subtitle 2">
            <a:extLst>
              <a:ext uri="{FF2B5EF4-FFF2-40B4-BE49-F238E27FC236}">
                <a16:creationId xmlns:a16="http://schemas.microsoft.com/office/drawing/2014/main" id="{D822B7A9-A41B-4F04-8F16-ED01B5A17EAD}"/>
              </a:ext>
            </a:extLst>
          </p:cNvPr>
          <p:cNvSpPr>
            <a:spLocks noGrp="1" noChangeArrowheads="1"/>
          </p:cNvSpPr>
          <p:nvPr>
            <p:ph type="subTitle" idx="4294967295"/>
          </p:nvPr>
        </p:nvSpPr>
        <p:spPr>
          <a:xfrm>
            <a:off x="1403350" y="1484313"/>
            <a:ext cx="7407275" cy="4465637"/>
          </a:xfrm>
        </p:spPr>
        <p:txBody>
          <a:bodyPr tIns="0"/>
          <a:lstStyle/>
          <a:p>
            <a:pPr marL="636588" indent="-609600" eaLnBrk="1" hangingPunct="1">
              <a:lnSpc>
                <a:spcPct val="90000"/>
              </a:lnSpc>
            </a:pPr>
            <a:r>
              <a:rPr lang="et-EE" altLang="et-EE" sz="2600" b="1"/>
              <a:t>Ohutus</a:t>
            </a:r>
          </a:p>
          <a:p>
            <a:pPr marL="936625" lvl="1" indent="-479425" eaLnBrk="1" hangingPunct="1">
              <a:lnSpc>
                <a:spcPct val="90000"/>
              </a:lnSpc>
            </a:pPr>
            <a:r>
              <a:rPr lang="et-EE" altLang="et-EE" sz="1900" b="1"/>
              <a:t>Õige materjal </a:t>
            </a:r>
          </a:p>
          <a:p>
            <a:pPr marL="936625" lvl="1" indent="-479425" eaLnBrk="1" hangingPunct="1">
              <a:lnSpc>
                <a:spcPct val="90000"/>
              </a:lnSpc>
            </a:pPr>
            <a:r>
              <a:rPr lang="et-EE" altLang="et-EE" sz="1900" b="1"/>
              <a:t>Vajalik tugevusvaru</a:t>
            </a:r>
          </a:p>
          <a:p>
            <a:pPr marL="936625" lvl="1" indent="-479425" eaLnBrk="1" hangingPunct="1">
              <a:lnSpc>
                <a:spcPct val="90000"/>
              </a:lnSpc>
            </a:pPr>
            <a:r>
              <a:rPr lang="et-EE" altLang="et-EE" sz="1900" b="1">
                <a:solidFill>
                  <a:srgbClr val="FF3300"/>
                </a:solidFill>
              </a:rPr>
              <a:t>Õiged mõõtmed ja kuju</a:t>
            </a:r>
          </a:p>
          <a:p>
            <a:pPr marL="936625" lvl="1" indent="-479425" eaLnBrk="1" hangingPunct="1">
              <a:lnSpc>
                <a:spcPct val="90000"/>
              </a:lnSpc>
              <a:buFontTx/>
              <a:buNone/>
            </a:pPr>
            <a:endParaRPr lang="et-EE" altLang="et-EE" sz="1100" b="1">
              <a:solidFill>
                <a:srgbClr val="FF3300"/>
              </a:solidFill>
            </a:endParaRPr>
          </a:p>
          <a:p>
            <a:pPr marL="636588" indent="-609600" eaLnBrk="1" hangingPunct="1">
              <a:lnSpc>
                <a:spcPct val="90000"/>
              </a:lnSpc>
            </a:pPr>
            <a:r>
              <a:rPr lang="et-EE" altLang="et-EE" sz="2600" b="1"/>
              <a:t>Funktsionaalsus</a:t>
            </a:r>
          </a:p>
          <a:p>
            <a:pPr marL="936625" lvl="1" indent="-479425" eaLnBrk="1" hangingPunct="1">
              <a:lnSpc>
                <a:spcPct val="90000"/>
              </a:lnSpc>
            </a:pPr>
            <a:r>
              <a:rPr lang="et-EE" altLang="et-EE" sz="1900" b="1"/>
              <a:t>Optimaalsed talituslikud omadused</a:t>
            </a:r>
          </a:p>
          <a:p>
            <a:pPr marL="936625" lvl="1" indent="-479425" eaLnBrk="1" hangingPunct="1">
              <a:lnSpc>
                <a:spcPct val="90000"/>
              </a:lnSpc>
            </a:pPr>
            <a:endParaRPr lang="et-EE" altLang="et-EE" sz="1100" b="1"/>
          </a:p>
          <a:p>
            <a:pPr marL="636588" indent="-609600" eaLnBrk="1" hangingPunct="1">
              <a:lnSpc>
                <a:spcPct val="90000"/>
              </a:lnSpc>
            </a:pPr>
            <a:r>
              <a:rPr lang="et-EE" altLang="et-EE" sz="2600" b="1"/>
              <a:t>Majanduslik tasuvus</a:t>
            </a:r>
          </a:p>
          <a:p>
            <a:pPr marL="936625" lvl="1" indent="-479425" eaLnBrk="1" hangingPunct="1">
              <a:lnSpc>
                <a:spcPct val="90000"/>
              </a:lnSpc>
            </a:pPr>
            <a:r>
              <a:rPr lang="et-EE" altLang="et-EE" sz="1900" b="1"/>
              <a:t>Seadusandlus ja standard</a:t>
            </a:r>
          </a:p>
          <a:p>
            <a:pPr marL="936625" lvl="1" indent="-479425" eaLnBrk="1" hangingPunct="1">
              <a:lnSpc>
                <a:spcPct val="90000"/>
              </a:lnSpc>
            </a:pPr>
            <a:r>
              <a:rPr lang="et-EE" altLang="et-EE" sz="1900" b="1"/>
              <a:t>Võimalikult palju sama marki materjali ja standardseid lahendusi</a:t>
            </a:r>
          </a:p>
          <a:p>
            <a:pPr marL="936625" lvl="1" indent="-479425" eaLnBrk="1" hangingPunct="1">
              <a:lnSpc>
                <a:spcPct val="90000"/>
              </a:lnSpc>
            </a:pPr>
            <a:r>
              <a:rPr lang="et-EE" altLang="et-EE" sz="1900" b="1"/>
              <a:t>Tehnoloogilisus</a:t>
            </a:r>
          </a:p>
          <a:p>
            <a:pPr marL="636588" indent="-609600" eaLnBrk="1" hangingPunct="1">
              <a:lnSpc>
                <a:spcPct val="90000"/>
              </a:lnSpc>
              <a:buFontTx/>
              <a:buNone/>
            </a:pPr>
            <a:endParaRPr lang="et-EE" altLang="et-EE" sz="1900" b="1"/>
          </a:p>
          <a:p>
            <a:pPr marL="636588" indent="-609600" eaLnBrk="1" hangingPunct="1">
              <a:lnSpc>
                <a:spcPct val="90000"/>
              </a:lnSpc>
              <a:buFontTx/>
              <a:buNone/>
            </a:pPr>
            <a:endParaRPr lang="et-EE" altLang="et-EE" sz="1900" b="1"/>
          </a:p>
        </p:txBody>
      </p:sp>
      <p:sp>
        <p:nvSpPr>
          <p:cNvPr id="10244" name="Title 5">
            <a:extLst>
              <a:ext uri="{FF2B5EF4-FFF2-40B4-BE49-F238E27FC236}">
                <a16:creationId xmlns:a16="http://schemas.microsoft.com/office/drawing/2014/main" id="{07A24E2B-FB57-45C4-98AC-269AB71B851C}"/>
              </a:ext>
            </a:extLst>
          </p:cNvPr>
          <p:cNvSpPr>
            <a:spLocks noGrp="1" noChangeArrowheads="1"/>
          </p:cNvSpPr>
          <p:nvPr>
            <p:ph type="ctrTitle" idx="4294967295"/>
          </p:nvPr>
        </p:nvSpPr>
        <p:spPr>
          <a:xfrm>
            <a:off x="395288" y="0"/>
            <a:ext cx="7416800" cy="1196975"/>
          </a:xfrm>
        </p:spPr>
        <p:txBody>
          <a:bodyPr anchor="b"/>
          <a:lstStyle/>
          <a:p>
            <a:pPr algn="l" eaLnBrk="1" hangingPunct="1"/>
            <a:r>
              <a:rPr lang="et-EE" altLang="et-EE" sz="2800" b="1" u="sng"/>
              <a:t>Masinaelementide jätkusuutslikkuse kriteeriumid</a:t>
            </a:r>
          </a:p>
        </p:txBody>
      </p:sp>
      <p:sp>
        <p:nvSpPr>
          <p:cNvPr id="10245" name="Footer Placeholder 4">
            <a:extLst>
              <a:ext uri="{FF2B5EF4-FFF2-40B4-BE49-F238E27FC236}">
                <a16:creationId xmlns:a16="http://schemas.microsoft.com/office/drawing/2014/main" id="{0DCC369B-1CC6-4B8C-9E79-98B2CD0F35D1}"/>
              </a:ext>
            </a:extLst>
          </p:cNvPr>
          <p:cNvSpPr txBox="1">
            <a:spLocks noGrp="1"/>
          </p:cNvSpPr>
          <p:nvPr/>
        </p:nvSpPr>
        <p:spPr bwMode="auto">
          <a:xfrm>
            <a:off x="1979613" y="6597650"/>
            <a:ext cx="71643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dirty="0">
                <a:solidFill>
                  <a:srgbClr val="B5A788"/>
                </a:solidFill>
                <a:latin typeface="Gill Sans MT" panose="020B0502020104020203" pitchFamily="34" charset="0"/>
              </a:rPr>
              <a:t>A. </a:t>
            </a:r>
            <a:r>
              <a:rPr lang="et-EE" altLang="et-EE" sz="1200" dirty="0" err="1">
                <a:solidFill>
                  <a:srgbClr val="B5A788"/>
                </a:solidFill>
                <a:latin typeface="Gill Sans MT" panose="020B0502020104020203" pitchFamily="34" charset="0"/>
              </a:rPr>
              <a:t>Sivitski</a:t>
            </a:r>
            <a:r>
              <a:rPr lang="et-EE" altLang="et-EE" sz="1200" dirty="0">
                <a:solidFill>
                  <a:srgbClr val="B5A788"/>
                </a:solidFill>
                <a:latin typeface="Gill Sans MT" panose="020B0502020104020203" pitchFamily="34" charset="0"/>
              </a:rPr>
              <a:t>, Masinaelemendid </a:t>
            </a:r>
            <a:r>
              <a:rPr lang="et-EE" altLang="et-EE" sz="1200" dirty="0">
                <a:solidFill>
                  <a:srgbClr val="B5A788"/>
                </a:solidFill>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1">
            <a:extLst>
              <a:ext uri="{FF2B5EF4-FFF2-40B4-BE49-F238E27FC236}">
                <a16:creationId xmlns:a16="http://schemas.microsoft.com/office/drawing/2014/main" id="{E304405D-6D53-41BC-BCE9-8FA045D3F30F}"/>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42952FBB-FF73-46F2-A0BD-CC0D3B5533CB}"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65539" name="Title 5">
            <a:extLst>
              <a:ext uri="{FF2B5EF4-FFF2-40B4-BE49-F238E27FC236}">
                <a16:creationId xmlns:a16="http://schemas.microsoft.com/office/drawing/2014/main" id="{89BBE240-F898-4E04-95BF-24B9AB4FD584}"/>
              </a:ext>
            </a:extLst>
          </p:cNvPr>
          <p:cNvSpPr>
            <a:spLocks/>
          </p:cNvSpPr>
          <p:nvPr/>
        </p:nvSpPr>
        <p:spPr bwMode="auto">
          <a:xfrm>
            <a:off x="468313" y="0"/>
            <a:ext cx="72723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800" b="1" u="sng"/>
              <a:t>3. Istu analüüs</a:t>
            </a:r>
          </a:p>
        </p:txBody>
      </p:sp>
      <p:sp>
        <p:nvSpPr>
          <p:cNvPr id="65540" name="Rectangle 6">
            <a:extLst>
              <a:ext uri="{FF2B5EF4-FFF2-40B4-BE49-F238E27FC236}">
                <a16:creationId xmlns:a16="http://schemas.microsoft.com/office/drawing/2014/main" id="{D32D9CFB-7A0E-4AB8-9523-F63CF222031A}"/>
              </a:ext>
            </a:extLst>
          </p:cNvPr>
          <p:cNvSpPr>
            <a:spLocks noChangeArrowheads="1"/>
          </p:cNvSpPr>
          <p:nvPr/>
        </p:nvSpPr>
        <p:spPr bwMode="auto">
          <a:xfrm>
            <a:off x="1187450" y="620713"/>
            <a:ext cx="76327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400" b="1" u="sng"/>
              <a:t>Ülesanne 4. Istu analüüs</a:t>
            </a:r>
          </a:p>
          <a:p>
            <a:pPr eaLnBrk="1" hangingPunct="1">
              <a:spcBef>
                <a:spcPct val="0"/>
              </a:spcBef>
              <a:buFontTx/>
              <a:buNone/>
            </a:pPr>
            <a:endParaRPr lang="et-EE" altLang="et-EE" sz="2400" b="1" u="sng">
              <a:solidFill>
                <a:srgbClr val="320E04"/>
              </a:solidFill>
            </a:endParaRPr>
          </a:p>
        </p:txBody>
      </p:sp>
      <p:pic>
        <p:nvPicPr>
          <p:cNvPr id="65541" name="Picture 7" descr="MHE0062-Koost">
            <a:extLst>
              <a:ext uri="{FF2B5EF4-FFF2-40B4-BE49-F238E27FC236}">
                <a16:creationId xmlns:a16="http://schemas.microsoft.com/office/drawing/2014/main" id="{2D8A3A28-23DB-4C8F-9136-3D3078DEDA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052513"/>
            <a:ext cx="7632700" cy="551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Oval 8">
            <a:extLst>
              <a:ext uri="{FF2B5EF4-FFF2-40B4-BE49-F238E27FC236}">
                <a16:creationId xmlns:a16="http://schemas.microsoft.com/office/drawing/2014/main" id="{CC031333-39F9-4056-932C-E3E0F1ECAD14}"/>
              </a:ext>
            </a:extLst>
          </p:cNvPr>
          <p:cNvSpPr>
            <a:spLocks noChangeArrowheads="1"/>
          </p:cNvSpPr>
          <p:nvPr/>
        </p:nvSpPr>
        <p:spPr bwMode="auto">
          <a:xfrm>
            <a:off x="1619250" y="5949950"/>
            <a:ext cx="647700" cy="360363"/>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t-EE" sz="1800"/>
          </a:p>
        </p:txBody>
      </p:sp>
      <p:sp>
        <p:nvSpPr>
          <p:cNvPr id="65543" name="Text Box 9">
            <a:extLst>
              <a:ext uri="{FF2B5EF4-FFF2-40B4-BE49-F238E27FC236}">
                <a16:creationId xmlns:a16="http://schemas.microsoft.com/office/drawing/2014/main" id="{44CADBC2-DC11-4008-BF2A-8DC4677C70F8}"/>
              </a:ext>
            </a:extLst>
          </p:cNvPr>
          <p:cNvSpPr txBox="1">
            <a:spLocks noChangeArrowheads="1"/>
          </p:cNvSpPr>
          <p:nvPr/>
        </p:nvSpPr>
        <p:spPr bwMode="auto">
          <a:xfrm>
            <a:off x="0" y="620713"/>
            <a:ext cx="1295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t-EE" altLang="et-EE" sz="1400" b="1"/>
              <a:t>Ülesanne</a:t>
            </a:r>
            <a:r>
              <a:rPr lang="et-EE" altLang="et-EE" sz="1600" b="1"/>
              <a:t>:</a:t>
            </a:r>
            <a:endParaRPr lang="en-US" altLang="et-EE" sz="1600" b="1"/>
          </a:p>
        </p:txBody>
      </p:sp>
      <p:sp>
        <p:nvSpPr>
          <p:cNvPr id="65544" name="Footer Placeholder 4">
            <a:extLst>
              <a:ext uri="{FF2B5EF4-FFF2-40B4-BE49-F238E27FC236}">
                <a16:creationId xmlns:a16="http://schemas.microsoft.com/office/drawing/2014/main" id="{A975FE0F-118C-4FC8-BA89-083D37B6627D}"/>
              </a:ext>
            </a:extLst>
          </p:cNvPr>
          <p:cNvSpPr txBox="1">
            <a:spLocks noGrp="1"/>
          </p:cNvSpPr>
          <p:nvPr/>
        </p:nvSpPr>
        <p:spPr bwMode="auto">
          <a:xfrm>
            <a:off x="2051050" y="6657975"/>
            <a:ext cx="70929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dirty="0">
                <a:solidFill>
                  <a:srgbClr val="B5A788"/>
                </a:solidFill>
                <a:latin typeface="Gill Sans MT" panose="020B0502020104020203" pitchFamily="34" charset="0"/>
              </a:rPr>
              <a:t>A. </a:t>
            </a:r>
            <a:r>
              <a:rPr lang="et-EE" altLang="et-EE" sz="1200" dirty="0" err="1">
                <a:solidFill>
                  <a:srgbClr val="B5A788"/>
                </a:solidFill>
                <a:latin typeface="Gill Sans MT" panose="020B0502020104020203" pitchFamily="34" charset="0"/>
              </a:rPr>
              <a:t>Sivitski</a:t>
            </a:r>
            <a:r>
              <a:rPr lang="et-EE" altLang="et-EE" sz="1200" dirty="0">
                <a:solidFill>
                  <a:srgbClr val="B5A788"/>
                </a:solidFill>
                <a:latin typeface="Gill Sans MT" panose="020B0502020104020203" pitchFamily="34" charset="0"/>
              </a:rPr>
              <a:t>, Masinaelemendid </a:t>
            </a:r>
            <a:r>
              <a:rPr lang="et-EE" altLang="et-EE" sz="1200" dirty="0">
                <a:solidFill>
                  <a:srgbClr val="B5A788"/>
                </a:solidFill>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1">
            <a:extLst>
              <a:ext uri="{FF2B5EF4-FFF2-40B4-BE49-F238E27FC236}">
                <a16:creationId xmlns:a16="http://schemas.microsoft.com/office/drawing/2014/main" id="{F7D19B8C-5E41-4584-AD95-2F1B78737B34}"/>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A2B71DC0-5336-4CDA-BFE8-C1E5E9791B74}"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67587" name="Title 5">
            <a:extLst>
              <a:ext uri="{FF2B5EF4-FFF2-40B4-BE49-F238E27FC236}">
                <a16:creationId xmlns:a16="http://schemas.microsoft.com/office/drawing/2014/main" id="{CDB7FC89-41E5-47A5-B094-543832A81EC8}"/>
              </a:ext>
            </a:extLst>
          </p:cNvPr>
          <p:cNvSpPr>
            <a:spLocks/>
          </p:cNvSpPr>
          <p:nvPr/>
        </p:nvSpPr>
        <p:spPr bwMode="auto">
          <a:xfrm>
            <a:off x="468313" y="0"/>
            <a:ext cx="72723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800" b="1" u="sng"/>
              <a:t>3. Istu analüüs</a:t>
            </a:r>
          </a:p>
        </p:txBody>
      </p:sp>
      <p:sp>
        <p:nvSpPr>
          <p:cNvPr id="67588" name="Rectangle 6">
            <a:extLst>
              <a:ext uri="{FF2B5EF4-FFF2-40B4-BE49-F238E27FC236}">
                <a16:creationId xmlns:a16="http://schemas.microsoft.com/office/drawing/2014/main" id="{F602DEB8-4524-4EDA-AF6D-2328E329B0E7}"/>
              </a:ext>
            </a:extLst>
          </p:cNvPr>
          <p:cNvSpPr>
            <a:spLocks noChangeArrowheads="1"/>
          </p:cNvSpPr>
          <p:nvPr/>
        </p:nvSpPr>
        <p:spPr bwMode="auto">
          <a:xfrm>
            <a:off x="1116013" y="1844675"/>
            <a:ext cx="76327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000" b="1" u="sng"/>
              <a:t>Eelistatud avapõhised istud (ISO 286-1:2010)</a:t>
            </a:r>
          </a:p>
          <a:p>
            <a:pPr eaLnBrk="1" hangingPunct="1">
              <a:spcBef>
                <a:spcPct val="0"/>
              </a:spcBef>
              <a:buFontTx/>
              <a:buNone/>
            </a:pPr>
            <a:endParaRPr lang="et-EE" altLang="et-EE" sz="2400" b="1" u="sng">
              <a:solidFill>
                <a:srgbClr val="320E04"/>
              </a:solidFill>
            </a:endParaRPr>
          </a:p>
        </p:txBody>
      </p:sp>
      <p:pic>
        <p:nvPicPr>
          <p:cNvPr id="67589" name="Picture 10">
            <a:extLst>
              <a:ext uri="{FF2B5EF4-FFF2-40B4-BE49-F238E27FC236}">
                <a16:creationId xmlns:a16="http://schemas.microsoft.com/office/drawing/2014/main" id="{EEF4FD5E-CD49-458D-9FD4-57DF3F196E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2420938"/>
            <a:ext cx="8048625"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Rectangle 11">
            <a:extLst>
              <a:ext uri="{FF2B5EF4-FFF2-40B4-BE49-F238E27FC236}">
                <a16:creationId xmlns:a16="http://schemas.microsoft.com/office/drawing/2014/main" id="{B0176256-FE15-4F52-ABD2-0E8BDE63E73F}"/>
              </a:ext>
            </a:extLst>
          </p:cNvPr>
          <p:cNvSpPr>
            <a:spLocks noChangeArrowheads="1"/>
          </p:cNvSpPr>
          <p:nvPr/>
        </p:nvSpPr>
        <p:spPr bwMode="auto">
          <a:xfrm>
            <a:off x="1116013" y="6308725"/>
            <a:ext cx="37115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t>Priit Põdra, Masinaelemendid I loengumaterjal, 2011</a:t>
            </a:r>
            <a:endParaRPr lang="en-US" altLang="et-EE" sz="1200"/>
          </a:p>
        </p:txBody>
      </p:sp>
      <p:sp>
        <p:nvSpPr>
          <p:cNvPr id="67591" name="Rectangle 6">
            <a:extLst>
              <a:ext uri="{FF2B5EF4-FFF2-40B4-BE49-F238E27FC236}">
                <a16:creationId xmlns:a16="http://schemas.microsoft.com/office/drawing/2014/main" id="{B84E4794-DB52-44F5-BA02-9AC4F3EBE81D}"/>
              </a:ext>
            </a:extLst>
          </p:cNvPr>
          <p:cNvSpPr>
            <a:spLocks noChangeArrowheads="1"/>
          </p:cNvSpPr>
          <p:nvPr/>
        </p:nvSpPr>
        <p:spPr bwMode="auto">
          <a:xfrm>
            <a:off x="1331913" y="765175"/>
            <a:ext cx="76327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400" b="1" u="sng"/>
              <a:t>Ülesanne 4. Istu analüüs</a:t>
            </a:r>
          </a:p>
          <a:p>
            <a:pPr eaLnBrk="1" hangingPunct="1">
              <a:spcBef>
                <a:spcPct val="0"/>
              </a:spcBef>
              <a:buFontTx/>
              <a:buNone/>
            </a:pPr>
            <a:endParaRPr lang="et-EE" altLang="et-EE" sz="2000" b="1" i="1" u="sng">
              <a:solidFill>
                <a:srgbClr val="320E04"/>
              </a:solidFill>
            </a:endParaRPr>
          </a:p>
          <a:p>
            <a:pPr eaLnBrk="1" hangingPunct="1">
              <a:spcBef>
                <a:spcPct val="0"/>
              </a:spcBef>
              <a:buFontTx/>
              <a:buNone/>
            </a:pPr>
            <a:endParaRPr lang="et-EE" altLang="et-EE" sz="2400" b="1" u="sng">
              <a:solidFill>
                <a:srgbClr val="320E04"/>
              </a:solidFill>
            </a:endParaRPr>
          </a:p>
        </p:txBody>
      </p:sp>
      <p:sp>
        <p:nvSpPr>
          <p:cNvPr id="67592" name="Footer Placeholder 4">
            <a:extLst>
              <a:ext uri="{FF2B5EF4-FFF2-40B4-BE49-F238E27FC236}">
                <a16:creationId xmlns:a16="http://schemas.microsoft.com/office/drawing/2014/main" id="{906E411C-1691-4804-8A09-86F2EA0D4C58}"/>
              </a:ext>
            </a:extLst>
          </p:cNvPr>
          <p:cNvSpPr txBox="1">
            <a:spLocks noGrp="1"/>
          </p:cNvSpPr>
          <p:nvPr/>
        </p:nvSpPr>
        <p:spPr bwMode="auto">
          <a:xfrm>
            <a:off x="11874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dirty="0">
                <a:solidFill>
                  <a:srgbClr val="B5A788"/>
                </a:solidFill>
                <a:latin typeface="Gill Sans MT" panose="020B0502020104020203" pitchFamily="34" charset="0"/>
              </a:rPr>
              <a:t>A. </a:t>
            </a:r>
            <a:r>
              <a:rPr lang="et-EE" altLang="et-EE" sz="1200" dirty="0" err="1">
                <a:solidFill>
                  <a:srgbClr val="B5A788"/>
                </a:solidFill>
                <a:latin typeface="Gill Sans MT" panose="020B0502020104020203" pitchFamily="34" charset="0"/>
              </a:rPr>
              <a:t>Sivitski</a:t>
            </a:r>
            <a:r>
              <a:rPr lang="et-EE" altLang="et-EE" sz="1200" dirty="0">
                <a:solidFill>
                  <a:srgbClr val="B5A788"/>
                </a:solidFill>
                <a:latin typeface="Gill Sans MT" panose="020B0502020104020203" pitchFamily="34" charset="0"/>
              </a:rPr>
              <a:t>, Masinaelemendid </a:t>
            </a:r>
            <a:r>
              <a:rPr lang="et-EE" altLang="et-EE" sz="1200" dirty="0">
                <a:solidFill>
                  <a:srgbClr val="B5A788"/>
                </a:solidFill>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1">
            <a:extLst>
              <a:ext uri="{FF2B5EF4-FFF2-40B4-BE49-F238E27FC236}">
                <a16:creationId xmlns:a16="http://schemas.microsoft.com/office/drawing/2014/main" id="{CAD96E4F-C2C0-4D4E-ABBA-F64C06A53A00}"/>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2920AF11-73AE-45AE-A82C-A7B3D438FE70}"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69635" name="Title 5">
            <a:extLst>
              <a:ext uri="{FF2B5EF4-FFF2-40B4-BE49-F238E27FC236}">
                <a16:creationId xmlns:a16="http://schemas.microsoft.com/office/drawing/2014/main" id="{287E98ED-86F6-4E03-A776-F23E842229DC}"/>
              </a:ext>
            </a:extLst>
          </p:cNvPr>
          <p:cNvSpPr>
            <a:spLocks/>
          </p:cNvSpPr>
          <p:nvPr/>
        </p:nvSpPr>
        <p:spPr bwMode="auto">
          <a:xfrm>
            <a:off x="468313" y="0"/>
            <a:ext cx="727233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800" b="1" u="sng"/>
              <a:t>3. Istu analüüs</a:t>
            </a:r>
          </a:p>
        </p:txBody>
      </p:sp>
      <p:sp>
        <p:nvSpPr>
          <p:cNvPr id="36870" name="Rectangle 6">
            <a:extLst>
              <a:ext uri="{FF2B5EF4-FFF2-40B4-BE49-F238E27FC236}">
                <a16:creationId xmlns:a16="http://schemas.microsoft.com/office/drawing/2014/main" id="{66E056D7-191F-4DFE-AC66-39464FB09D8C}"/>
              </a:ext>
            </a:extLst>
          </p:cNvPr>
          <p:cNvSpPr>
            <a:spLocks noChangeArrowheads="1"/>
          </p:cNvSpPr>
          <p:nvPr/>
        </p:nvSpPr>
        <p:spPr bwMode="auto">
          <a:xfrm>
            <a:off x="1258888" y="765175"/>
            <a:ext cx="7632700" cy="5908675"/>
          </a:xfrm>
          <a:prstGeom prst="rect">
            <a:avLst/>
          </a:prstGeom>
          <a:noFill/>
          <a:ln w="9525">
            <a:noFill/>
            <a:miter lim="800000"/>
            <a:headEnd/>
            <a:tailEnd/>
          </a:ln>
        </p:spPr>
        <p:txBody>
          <a:bodyPr>
            <a:spAutoFit/>
          </a:bodyPr>
          <a:lstStyle/>
          <a:p>
            <a:pPr marL="342900" indent="-342900" eaLnBrk="1" hangingPunct="1">
              <a:defRPr/>
            </a:pPr>
            <a:r>
              <a:rPr lang="et-EE" sz="2400" b="1" u="sng" dirty="0">
                <a:latin typeface="Arial" charset="0"/>
              </a:rPr>
              <a:t>Ülesanne 4. Istu analüüs</a:t>
            </a:r>
          </a:p>
          <a:p>
            <a:pPr marL="342900" indent="-342900" eaLnBrk="1" hangingPunct="1">
              <a:defRPr/>
            </a:pPr>
            <a:endParaRPr lang="et-EE" sz="1000" b="1" u="sng" dirty="0">
              <a:solidFill>
                <a:srgbClr val="320E04"/>
              </a:solidFill>
              <a:latin typeface="Arial" charset="0"/>
            </a:endParaRPr>
          </a:p>
          <a:p>
            <a:pPr marL="342900" indent="-342900" eaLnBrk="1" hangingPunct="1">
              <a:defRPr/>
            </a:pPr>
            <a:r>
              <a:rPr lang="et-EE" sz="2000" dirty="0">
                <a:solidFill>
                  <a:srgbClr val="320E04"/>
                </a:solidFill>
                <a:latin typeface="Arial" charset="0"/>
              </a:rPr>
              <a:t>Ist </a:t>
            </a:r>
            <a:r>
              <a:rPr lang="en-US" sz="2000" dirty="0">
                <a:solidFill>
                  <a:srgbClr val="320E04"/>
                </a:solidFill>
                <a:latin typeface="Arial" charset="0"/>
                <a:cs typeface="Arial" charset="0"/>
              </a:rPr>
              <a:t>Ø</a:t>
            </a:r>
            <a:r>
              <a:rPr lang="et-EE" sz="2000" dirty="0">
                <a:solidFill>
                  <a:srgbClr val="320E04"/>
                </a:solidFill>
                <a:latin typeface="Arial" charset="0"/>
                <a:cs typeface="Arial" charset="0"/>
              </a:rPr>
              <a:t>50 </a:t>
            </a:r>
            <a:r>
              <a:rPr lang="et-EE" sz="2000" dirty="0">
                <a:solidFill>
                  <a:srgbClr val="320E04"/>
                </a:solidFill>
                <a:latin typeface="Arial" charset="0"/>
              </a:rPr>
              <a:t>H7/k7</a:t>
            </a:r>
          </a:p>
          <a:p>
            <a:pPr marL="342900" indent="-342900" eaLnBrk="1" hangingPunct="1">
              <a:buFontTx/>
              <a:buAutoNum type="arabicPeriod"/>
              <a:defRPr/>
            </a:pPr>
            <a:r>
              <a:rPr lang="et-EE" sz="2000" dirty="0">
                <a:latin typeface="Arial" charset="0"/>
              </a:rPr>
              <a:t>Tegemist on avapõhise istuga kuna ava tolerants on H7, st ava mõõtme alumine piirhälve (põhihälve) võrdub nulliga.</a:t>
            </a:r>
          </a:p>
          <a:p>
            <a:pPr eaLnBrk="1" hangingPunct="1">
              <a:defRPr/>
            </a:pPr>
            <a:r>
              <a:rPr lang="et-EE" sz="2000" dirty="0">
                <a:solidFill>
                  <a:srgbClr val="FF0000"/>
                </a:solidFill>
                <a:latin typeface="Arial" charset="0"/>
              </a:rPr>
              <a:t>NB! </a:t>
            </a:r>
            <a:r>
              <a:rPr lang="et-EE" sz="1200" b="1" dirty="0">
                <a:solidFill>
                  <a:srgbClr val="FF0000"/>
                </a:solidFill>
                <a:latin typeface="Arial" charset="0"/>
              </a:rPr>
              <a:t>Eelistada tuleks üldjuhul avapõhiseid iste. </a:t>
            </a:r>
            <a:r>
              <a:rPr lang="fi-FI" sz="1200" b="1" dirty="0">
                <a:solidFill>
                  <a:srgbClr val="FF0000"/>
                </a:solidFill>
                <a:latin typeface="Arial" charset="0"/>
              </a:rPr>
              <a:t>Avade valmistamine on üldjuhul kulukam, kuna</a:t>
            </a:r>
          </a:p>
          <a:p>
            <a:pPr eaLnBrk="1" hangingPunct="1">
              <a:defRPr/>
            </a:pPr>
            <a:r>
              <a:rPr lang="fi-FI" sz="1200" b="1" dirty="0">
                <a:solidFill>
                  <a:srgbClr val="FF0000"/>
                </a:solidFill>
                <a:latin typeface="Arial" charset="0"/>
              </a:rPr>
              <a:t>tarvis on spetsiaalseid tööriistu, mille välisläbimõõt</a:t>
            </a:r>
            <a:r>
              <a:rPr lang="et-EE" sz="1200" b="1" dirty="0">
                <a:solidFill>
                  <a:srgbClr val="FF0000"/>
                </a:solidFill>
                <a:latin typeface="Arial" charset="0"/>
              </a:rPr>
              <a:t> </a:t>
            </a:r>
            <a:r>
              <a:rPr lang="fi-FI" sz="1200" b="1" dirty="0">
                <a:solidFill>
                  <a:srgbClr val="FF0000"/>
                </a:solidFill>
                <a:latin typeface="Arial" charset="0"/>
              </a:rPr>
              <a:t>peab tagama vajaliku nimimõõtme ja H tolerantsi</a:t>
            </a:r>
            <a:r>
              <a:rPr lang="et-EE" sz="1200" b="1" dirty="0">
                <a:solidFill>
                  <a:srgbClr val="FF0000"/>
                </a:solidFill>
                <a:latin typeface="Arial" charset="0"/>
              </a:rPr>
              <a:t>. Avad valmistatakse olemasolevate instrumentidega (puurid, hõõritsad, mis tagavad H tolerantsi). Võllid valmistatakse sobivate tolerantsidega.</a:t>
            </a:r>
          </a:p>
          <a:p>
            <a:pPr eaLnBrk="1" hangingPunct="1">
              <a:defRPr/>
            </a:pPr>
            <a:endParaRPr lang="et-EE" sz="2000" dirty="0">
              <a:solidFill>
                <a:srgbClr val="FF0000"/>
              </a:solidFill>
              <a:latin typeface="Arial" charset="0"/>
            </a:endParaRPr>
          </a:p>
          <a:p>
            <a:pPr marL="457200" indent="-457200" eaLnBrk="1" hangingPunct="1">
              <a:buFont typeface="+mj-lt"/>
              <a:buAutoNum type="arabicPeriod" startAt="2"/>
              <a:defRPr/>
            </a:pPr>
            <a:r>
              <a:rPr lang="et-EE" sz="2000" dirty="0">
                <a:latin typeface="Arial" charset="0"/>
              </a:rPr>
              <a:t>Istu moodustavad: ava – vintsi ketiratta ava; võll – vintsi võll.</a:t>
            </a:r>
          </a:p>
          <a:p>
            <a:pPr marL="342900" indent="-342900" eaLnBrk="1" hangingPunct="1">
              <a:buFontTx/>
              <a:buAutoNum type="arabicPeriod" startAt="2"/>
              <a:defRPr/>
            </a:pPr>
            <a:endParaRPr lang="et-EE" sz="2000" dirty="0">
              <a:latin typeface="Arial" charset="0"/>
            </a:endParaRPr>
          </a:p>
          <a:p>
            <a:pPr marL="342900" indent="-342900" eaLnBrk="1" hangingPunct="1">
              <a:buFontTx/>
              <a:buAutoNum type="arabicPeriod" startAt="2"/>
              <a:defRPr/>
            </a:pPr>
            <a:r>
              <a:rPr lang="et-EE" sz="2000" dirty="0">
                <a:latin typeface="Arial" charset="0"/>
              </a:rPr>
              <a:t>ISO 286-1:2010 standardi soovitatud ist – </a:t>
            </a:r>
            <a:r>
              <a:rPr lang="en-US" b="1" dirty="0">
                <a:latin typeface="Arial" charset="0"/>
              </a:rPr>
              <a:t>Ø</a:t>
            </a:r>
            <a:r>
              <a:rPr lang="et-EE" b="1" dirty="0">
                <a:latin typeface="Arial" charset="0"/>
              </a:rPr>
              <a:t>50 H7/k6</a:t>
            </a:r>
            <a:r>
              <a:rPr lang="et-EE" dirty="0">
                <a:latin typeface="Arial" charset="0"/>
              </a:rPr>
              <a:t>.</a:t>
            </a:r>
          </a:p>
          <a:p>
            <a:pPr marL="342900" indent="-342900" eaLnBrk="1" hangingPunct="1">
              <a:buFontTx/>
              <a:buAutoNum type="arabicPeriod" startAt="2"/>
              <a:defRPr/>
            </a:pPr>
            <a:endParaRPr lang="et-EE" dirty="0">
              <a:solidFill>
                <a:srgbClr val="320E04"/>
              </a:solidFill>
              <a:latin typeface="Arial" charset="0"/>
            </a:endParaRPr>
          </a:p>
          <a:p>
            <a:pPr marL="342900" indent="-342900" eaLnBrk="1" hangingPunct="1">
              <a:buFontTx/>
              <a:buAutoNum type="arabicPeriod" startAt="2"/>
              <a:defRPr/>
            </a:pPr>
            <a:r>
              <a:rPr lang="et-EE" sz="2000" dirty="0">
                <a:latin typeface="Arial" charset="0"/>
              </a:rPr>
              <a:t>Kuna tegemist on ketiratta rummu istuga, siis soovitatkse kasutada siirdeistu. Ketiratas peaks olema eemaldatav. Samas suur lõtk võlli ja ketiratta vahel võib põhjustada vibratsiooni ja kettülekande töökindel töö pole antud juhul tagatud.</a:t>
            </a:r>
          </a:p>
          <a:p>
            <a:pPr marL="342900" indent="-342900" eaLnBrk="1" hangingPunct="1">
              <a:defRPr/>
            </a:pPr>
            <a:endParaRPr lang="et-EE" sz="2000" dirty="0">
              <a:latin typeface="Arial" charset="0"/>
            </a:endParaRPr>
          </a:p>
          <a:p>
            <a:pPr marL="342900" indent="-342900" eaLnBrk="1" hangingPunct="1">
              <a:defRPr/>
            </a:pPr>
            <a:endParaRPr lang="et-EE" sz="2400" b="1" u="sng" dirty="0">
              <a:solidFill>
                <a:srgbClr val="320E04"/>
              </a:solidFill>
              <a:latin typeface="Arial" charset="0"/>
            </a:endParaRPr>
          </a:p>
        </p:txBody>
      </p:sp>
      <p:sp>
        <p:nvSpPr>
          <p:cNvPr id="69637" name="Footer Placeholder 4">
            <a:extLst>
              <a:ext uri="{FF2B5EF4-FFF2-40B4-BE49-F238E27FC236}">
                <a16:creationId xmlns:a16="http://schemas.microsoft.com/office/drawing/2014/main" id="{63A2790C-A903-4091-8BA2-8F4F85AB7066}"/>
              </a:ext>
            </a:extLst>
          </p:cNvPr>
          <p:cNvSpPr txBox="1">
            <a:spLocks noGrp="1"/>
          </p:cNvSpPr>
          <p:nvPr/>
        </p:nvSpPr>
        <p:spPr bwMode="auto">
          <a:xfrm>
            <a:off x="1979613" y="6597650"/>
            <a:ext cx="71643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solidFill>
                  <a:srgbClr val="B5A788"/>
                </a:solidFill>
                <a:latin typeface="Gill Sans MT" panose="020B0502020104020203" pitchFamily="34" charset="0"/>
              </a:rPr>
              <a:t>A. Sivitski, Masinaelemendid </a:t>
            </a:r>
            <a:r>
              <a:rPr lang="et-EE" altLang="et-EE" sz="1200">
                <a:solidFill>
                  <a:srgbClr val="B5A788"/>
                </a:solidFill>
              </a:rPr>
              <a:t>			TTÜ Mehaanika ja tööstustehnika instituut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1">
            <a:extLst>
              <a:ext uri="{FF2B5EF4-FFF2-40B4-BE49-F238E27FC236}">
                <a16:creationId xmlns:a16="http://schemas.microsoft.com/office/drawing/2014/main" id="{F510819F-58CC-432A-80CD-A7791C71C4FB}"/>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C90FE7D9-F2D8-447B-AE2F-2301E6B86D79}"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71683" name="Title 5">
            <a:extLst>
              <a:ext uri="{FF2B5EF4-FFF2-40B4-BE49-F238E27FC236}">
                <a16:creationId xmlns:a16="http://schemas.microsoft.com/office/drawing/2014/main" id="{C44612A4-619B-4E6B-8F5F-B2E8CC2C1737}"/>
              </a:ext>
            </a:extLst>
          </p:cNvPr>
          <p:cNvSpPr>
            <a:spLocks/>
          </p:cNvSpPr>
          <p:nvPr/>
        </p:nvSpPr>
        <p:spPr bwMode="auto">
          <a:xfrm>
            <a:off x="468313" y="0"/>
            <a:ext cx="727233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800" b="1" u="sng"/>
              <a:t>3. Istu analüüs</a:t>
            </a:r>
          </a:p>
        </p:txBody>
      </p:sp>
      <p:sp>
        <p:nvSpPr>
          <p:cNvPr id="71684" name="Rectangle 6">
            <a:extLst>
              <a:ext uri="{FF2B5EF4-FFF2-40B4-BE49-F238E27FC236}">
                <a16:creationId xmlns:a16="http://schemas.microsoft.com/office/drawing/2014/main" id="{C709C95C-F037-454B-AECF-CD3E4A644045}"/>
              </a:ext>
            </a:extLst>
          </p:cNvPr>
          <p:cNvSpPr>
            <a:spLocks noChangeArrowheads="1"/>
          </p:cNvSpPr>
          <p:nvPr/>
        </p:nvSpPr>
        <p:spPr bwMode="auto">
          <a:xfrm>
            <a:off x="1258888" y="1125538"/>
            <a:ext cx="76327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400" b="1" u="sng"/>
              <a:t>Ülesanne 4. Istu analüüs</a:t>
            </a:r>
          </a:p>
          <a:p>
            <a:pPr eaLnBrk="1" hangingPunct="1">
              <a:spcBef>
                <a:spcPct val="0"/>
              </a:spcBef>
              <a:buFontTx/>
              <a:buNone/>
            </a:pPr>
            <a:endParaRPr lang="et-EE" altLang="et-EE" sz="1000" b="1" u="sng">
              <a:solidFill>
                <a:srgbClr val="320E04"/>
              </a:solidFill>
            </a:endParaRPr>
          </a:p>
          <a:p>
            <a:pPr eaLnBrk="1" hangingPunct="1">
              <a:spcBef>
                <a:spcPct val="0"/>
              </a:spcBef>
              <a:buFontTx/>
              <a:buNone/>
            </a:pPr>
            <a:r>
              <a:rPr lang="et-EE" altLang="et-EE" sz="2000"/>
              <a:t>4. </a:t>
            </a:r>
          </a:p>
          <a:p>
            <a:pPr eaLnBrk="1" hangingPunct="1">
              <a:spcBef>
                <a:spcPct val="0"/>
              </a:spcBef>
              <a:buFontTx/>
              <a:buNone/>
            </a:pPr>
            <a:endParaRPr lang="et-EE" altLang="et-EE" sz="2000"/>
          </a:p>
          <a:p>
            <a:pPr eaLnBrk="1" hangingPunct="1">
              <a:spcBef>
                <a:spcPct val="0"/>
              </a:spcBef>
              <a:buFontTx/>
              <a:buNone/>
            </a:pPr>
            <a:endParaRPr lang="et-EE" altLang="et-EE" sz="2000" b="1" i="1" u="sng">
              <a:solidFill>
                <a:srgbClr val="320E04"/>
              </a:solidFill>
            </a:endParaRPr>
          </a:p>
          <a:p>
            <a:pPr eaLnBrk="1" hangingPunct="1">
              <a:spcBef>
                <a:spcPct val="0"/>
              </a:spcBef>
              <a:buFontTx/>
              <a:buNone/>
            </a:pPr>
            <a:endParaRPr lang="et-EE" altLang="et-EE" sz="2400" b="1" u="sng">
              <a:solidFill>
                <a:srgbClr val="320E04"/>
              </a:solidFill>
            </a:endParaRPr>
          </a:p>
        </p:txBody>
      </p:sp>
      <p:pic>
        <p:nvPicPr>
          <p:cNvPr id="71685" name="Picture 8">
            <a:extLst>
              <a:ext uri="{FF2B5EF4-FFF2-40B4-BE49-F238E27FC236}">
                <a16:creationId xmlns:a16="http://schemas.microsoft.com/office/drawing/2014/main" id="{78642374-92EE-4C47-986C-D40687D9C2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628775"/>
            <a:ext cx="7153275"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6" name="Rectangle 11">
            <a:extLst>
              <a:ext uri="{FF2B5EF4-FFF2-40B4-BE49-F238E27FC236}">
                <a16:creationId xmlns:a16="http://schemas.microsoft.com/office/drawing/2014/main" id="{DA008997-007A-43F4-B9C2-944CC49B0D6D}"/>
              </a:ext>
            </a:extLst>
          </p:cNvPr>
          <p:cNvSpPr>
            <a:spLocks noChangeArrowheads="1"/>
          </p:cNvSpPr>
          <p:nvPr/>
        </p:nvSpPr>
        <p:spPr bwMode="auto">
          <a:xfrm>
            <a:off x="1835150" y="1557338"/>
            <a:ext cx="1079500"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t-EE" altLang="et-EE" sz="1800"/>
          </a:p>
        </p:txBody>
      </p:sp>
      <p:sp>
        <p:nvSpPr>
          <p:cNvPr id="71687" name="Text Box 12">
            <a:extLst>
              <a:ext uri="{FF2B5EF4-FFF2-40B4-BE49-F238E27FC236}">
                <a16:creationId xmlns:a16="http://schemas.microsoft.com/office/drawing/2014/main" id="{7DAFE198-AF58-41DB-86D0-A2D9B3D2F60C}"/>
              </a:ext>
            </a:extLst>
          </p:cNvPr>
          <p:cNvSpPr txBox="1">
            <a:spLocks noChangeArrowheads="1"/>
          </p:cNvSpPr>
          <p:nvPr/>
        </p:nvSpPr>
        <p:spPr bwMode="auto">
          <a:xfrm>
            <a:off x="1116013" y="4964113"/>
            <a:ext cx="7848600" cy="137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600" b="1"/>
              <a:t>            Enamkasutatavate ava ja võlli piirhälbete ISO 286 tabelitest saame:</a:t>
            </a:r>
          </a:p>
          <a:p>
            <a:pPr eaLnBrk="1" hangingPunct="1">
              <a:spcBef>
                <a:spcPct val="0"/>
              </a:spcBef>
              <a:buFontTx/>
              <a:buNone/>
            </a:pPr>
            <a:r>
              <a:rPr lang="et-EE" altLang="et-EE" sz="1600" b="1"/>
              <a:t>		      </a:t>
            </a:r>
            <a:r>
              <a:rPr lang="et-EE" altLang="et-EE" sz="1600" b="1" i="1">
                <a:latin typeface="Times New Roman" panose="02020603050405020304" pitchFamily="18" charset="0"/>
              </a:rPr>
              <a:t>ES</a:t>
            </a:r>
            <a:r>
              <a:rPr lang="et-EE" altLang="et-EE" sz="1600" b="1"/>
              <a:t> = 25 </a:t>
            </a:r>
            <a:r>
              <a:rPr lang="en-US" altLang="et-EE" sz="1600" b="1"/>
              <a:t>µ</a:t>
            </a:r>
            <a:r>
              <a:rPr lang="et-EE" altLang="et-EE" sz="1600" b="1"/>
              <a:t>m;    </a:t>
            </a:r>
            <a:r>
              <a:rPr lang="et-EE" altLang="et-EE" sz="1600" b="1" i="1">
                <a:latin typeface="Times New Roman" panose="02020603050405020304" pitchFamily="18" charset="0"/>
              </a:rPr>
              <a:t>EI </a:t>
            </a:r>
            <a:r>
              <a:rPr lang="et-EE" altLang="et-EE" sz="1600" b="1"/>
              <a:t>= 0;       </a:t>
            </a:r>
            <a:r>
              <a:rPr lang="et-EE" altLang="et-EE" sz="1600" b="1" i="1">
                <a:latin typeface="Times New Roman" panose="02020603050405020304" pitchFamily="18" charset="0"/>
              </a:rPr>
              <a:t>es </a:t>
            </a:r>
            <a:r>
              <a:rPr lang="et-EE" altLang="et-EE" sz="1600" b="1"/>
              <a:t>= 18 </a:t>
            </a:r>
            <a:r>
              <a:rPr lang="en-US" altLang="et-EE" sz="1600" b="1"/>
              <a:t>µ</a:t>
            </a:r>
            <a:r>
              <a:rPr lang="et-EE" altLang="et-EE" sz="1600" b="1"/>
              <a:t>m;</a:t>
            </a:r>
            <a:r>
              <a:rPr lang="et-EE" altLang="et-EE" sz="1800"/>
              <a:t>       </a:t>
            </a:r>
            <a:r>
              <a:rPr lang="et-EE" altLang="et-EE" sz="1600" b="1" i="1">
                <a:latin typeface="Times New Roman" panose="02020603050405020304" pitchFamily="18" charset="0"/>
              </a:rPr>
              <a:t>ei</a:t>
            </a:r>
            <a:r>
              <a:rPr lang="et-EE" altLang="et-EE" sz="1800"/>
              <a:t> </a:t>
            </a:r>
            <a:r>
              <a:rPr lang="et-EE" altLang="et-EE" sz="1600" b="1"/>
              <a:t>= 2</a:t>
            </a:r>
            <a:r>
              <a:rPr lang="en-US" altLang="et-EE" sz="1600" b="1"/>
              <a:t> µ</a:t>
            </a:r>
            <a:r>
              <a:rPr lang="et-EE" altLang="et-EE" sz="1600" b="1"/>
              <a:t>m.</a:t>
            </a:r>
            <a:r>
              <a:rPr lang="et-EE" altLang="et-EE" sz="1800"/>
              <a:t> </a:t>
            </a:r>
            <a:endParaRPr lang="et-EE" altLang="et-EE" sz="1600" b="1" i="1">
              <a:latin typeface="Times New Roman" panose="02020603050405020304" pitchFamily="18" charset="0"/>
            </a:endParaRPr>
          </a:p>
          <a:p>
            <a:pPr eaLnBrk="1" hangingPunct="1">
              <a:spcBef>
                <a:spcPct val="0"/>
              </a:spcBef>
              <a:buFontTx/>
              <a:buNone/>
            </a:pPr>
            <a:r>
              <a:rPr lang="et-EE" altLang="et-EE" sz="1600" b="1"/>
              <a:t>             </a:t>
            </a:r>
          </a:p>
          <a:p>
            <a:pPr eaLnBrk="1" hangingPunct="1">
              <a:spcBef>
                <a:spcPct val="0"/>
              </a:spcBef>
              <a:buFontTx/>
              <a:buNone/>
            </a:pPr>
            <a:r>
              <a:rPr lang="et-EE" altLang="et-EE" sz="1600" b="1"/>
              <a:t>            </a:t>
            </a:r>
            <a:endParaRPr lang="en-US" altLang="et-EE" sz="1600" b="1"/>
          </a:p>
          <a:p>
            <a:pPr eaLnBrk="1" hangingPunct="1">
              <a:spcBef>
                <a:spcPct val="0"/>
              </a:spcBef>
              <a:buFontTx/>
              <a:buNone/>
            </a:pPr>
            <a:endParaRPr lang="en-US" altLang="et-EE" sz="1800"/>
          </a:p>
        </p:txBody>
      </p:sp>
      <p:sp>
        <p:nvSpPr>
          <p:cNvPr id="71688" name="Footer Placeholder 4">
            <a:extLst>
              <a:ext uri="{FF2B5EF4-FFF2-40B4-BE49-F238E27FC236}">
                <a16:creationId xmlns:a16="http://schemas.microsoft.com/office/drawing/2014/main" id="{62A30AF3-612D-4DFA-96AF-C6BB2F01C0C3}"/>
              </a:ext>
            </a:extLst>
          </p:cNvPr>
          <p:cNvSpPr txBox="1">
            <a:spLocks noGrp="1"/>
          </p:cNvSpPr>
          <p:nvPr/>
        </p:nvSpPr>
        <p:spPr bwMode="auto">
          <a:xfrm>
            <a:off x="2124075" y="6597650"/>
            <a:ext cx="70627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dirty="0">
                <a:solidFill>
                  <a:srgbClr val="B5A788"/>
                </a:solidFill>
                <a:latin typeface="Gill Sans MT" panose="020B0502020104020203" pitchFamily="34" charset="0"/>
              </a:rPr>
              <a:t>A. </a:t>
            </a:r>
            <a:r>
              <a:rPr lang="et-EE" altLang="et-EE" sz="1200" dirty="0" err="1">
                <a:solidFill>
                  <a:srgbClr val="B5A788"/>
                </a:solidFill>
                <a:latin typeface="Gill Sans MT" panose="020B0502020104020203" pitchFamily="34" charset="0"/>
              </a:rPr>
              <a:t>Sivitski</a:t>
            </a:r>
            <a:r>
              <a:rPr lang="et-EE" altLang="et-EE" sz="1200" dirty="0">
                <a:solidFill>
                  <a:srgbClr val="B5A788"/>
                </a:solidFill>
                <a:latin typeface="Gill Sans MT" panose="020B0502020104020203" pitchFamily="34" charset="0"/>
              </a:rPr>
              <a:t>, Masinaelemendid </a:t>
            </a:r>
            <a:r>
              <a:rPr lang="et-EE" altLang="et-EE" sz="1200" dirty="0">
                <a:solidFill>
                  <a:srgbClr val="B5A788"/>
                </a:solidFill>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1">
            <a:extLst>
              <a:ext uri="{FF2B5EF4-FFF2-40B4-BE49-F238E27FC236}">
                <a16:creationId xmlns:a16="http://schemas.microsoft.com/office/drawing/2014/main" id="{82457D68-9D56-4001-89DC-385202F91CF3}"/>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5B6D76B4-2EC8-4365-9508-D476479D59FF}"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73731" name="Title 5">
            <a:extLst>
              <a:ext uri="{FF2B5EF4-FFF2-40B4-BE49-F238E27FC236}">
                <a16:creationId xmlns:a16="http://schemas.microsoft.com/office/drawing/2014/main" id="{2AC43756-2E17-48A2-A405-41CA0C610804}"/>
              </a:ext>
            </a:extLst>
          </p:cNvPr>
          <p:cNvSpPr>
            <a:spLocks/>
          </p:cNvSpPr>
          <p:nvPr/>
        </p:nvSpPr>
        <p:spPr bwMode="auto">
          <a:xfrm>
            <a:off x="1116013" y="0"/>
            <a:ext cx="662463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800" b="1" u="sng"/>
              <a:t>3. Istu analüüs</a:t>
            </a:r>
          </a:p>
        </p:txBody>
      </p:sp>
      <p:sp>
        <p:nvSpPr>
          <p:cNvPr id="73732" name="Rectangle 6">
            <a:extLst>
              <a:ext uri="{FF2B5EF4-FFF2-40B4-BE49-F238E27FC236}">
                <a16:creationId xmlns:a16="http://schemas.microsoft.com/office/drawing/2014/main" id="{A514EC82-569A-4F15-92C7-0307178EA2E1}"/>
              </a:ext>
            </a:extLst>
          </p:cNvPr>
          <p:cNvSpPr>
            <a:spLocks noChangeArrowheads="1"/>
          </p:cNvSpPr>
          <p:nvPr/>
        </p:nvSpPr>
        <p:spPr bwMode="auto">
          <a:xfrm>
            <a:off x="971550" y="620713"/>
            <a:ext cx="76327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400" b="1" u="sng"/>
              <a:t>Ülesanne 4. Istu analüüs</a:t>
            </a:r>
          </a:p>
          <a:p>
            <a:pPr eaLnBrk="1" hangingPunct="1">
              <a:spcBef>
                <a:spcPct val="0"/>
              </a:spcBef>
              <a:buFontTx/>
              <a:buNone/>
            </a:pPr>
            <a:endParaRPr lang="et-EE" altLang="et-EE" sz="1000" b="1" u="sng">
              <a:solidFill>
                <a:srgbClr val="320E04"/>
              </a:solidFill>
            </a:endParaRPr>
          </a:p>
          <a:p>
            <a:pPr eaLnBrk="1" hangingPunct="1">
              <a:spcBef>
                <a:spcPct val="0"/>
              </a:spcBef>
              <a:buFontTx/>
              <a:buNone/>
            </a:pPr>
            <a:endParaRPr lang="et-EE" altLang="et-EE" sz="2000"/>
          </a:p>
          <a:p>
            <a:pPr eaLnBrk="1" hangingPunct="1">
              <a:spcBef>
                <a:spcPct val="0"/>
              </a:spcBef>
              <a:buFontTx/>
              <a:buNone/>
            </a:pPr>
            <a:endParaRPr lang="et-EE" altLang="et-EE" sz="2000"/>
          </a:p>
          <a:p>
            <a:pPr eaLnBrk="1" hangingPunct="1">
              <a:spcBef>
                <a:spcPct val="0"/>
              </a:spcBef>
              <a:buFontTx/>
              <a:buNone/>
            </a:pPr>
            <a:endParaRPr lang="et-EE" altLang="et-EE" sz="2000" b="1" i="1" u="sng">
              <a:solidFill>
                <a:srgbClr val="320E04"/>
              </a:solidFill>
            </a:endParaRPr>
          </a:p>
          <a:p>
            <a:pPr eaLnBrk="1" hangingPunct="1">
              <a:spcBef>
                <a:spcPct val="0"/>
              </a:spcBef>
              <a:buFontTx/>
              <a:buNone/>
            </a:pPr>
            <a:endParaRPr lang="et-EE" altLang="et-EE" sz="2400" b="1" u="sng">
              <a:solidFill>
                <a:srgbClr val="320E04"/>
              </a:solidFill>
            </a:endParaRPr>
          </a:p>
        </p:txBody>
      </p:sp>
      <p:sp>
        <p:nvSpPr>
          <p:cNvPr id="73733" name="Text Box 11">
            <a:extLst>
              <a:ext uri="{FF2B5EF4-FFF2-40B4-BE49-F238E27FC236}">
                <a16:creationId xmlns:a16="http://schemas.microsoft.com/office/drawing/2014/main" id="{04E9E5BF-5061-491D-BB1C-D6B6C92937B9}"/>
              </a:ext>
            </a:extLst>
          </p:cNvPr>
          <p:cNvSpPr txBox="1">
            <a:spLocks noChangeArrowheads="1"/>
          </p:cNvSpPr>
          <p:nvPr/>
        </p:nvSpPr>
        <p:spPr bwMode="auto">
          <a:xfrm>
            <a:off x="179388" y="765175"/>
            <a:ext cx="3952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800"/>
              <a:t>4.</a:t>
            </a:r>
            <a:endParaRPr lang="en-US" altLang="et-EE" sz="1800"/>
          </a:p>
        </p:txBody>
      </p:sp>
      <p:pic>
        <p:nvPicPr>
          <p:cNvPr id="73734" name="Picture 14">
            <a:extLst>
              <a:ext uri="{FF2B5EF4-FFF2-40B4-BE49-F238E27FC236}">
                <a16:creationId xmlns:a16="http://schemas.microsoft.com/office/drawing/2014/main" id="{75B329BA-26B3-45D8-AF5A-418E1D4DE2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125538"/>
            <a:ext cx="4946650"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5" name="Footer Placeholder 4">
            <a:extLst>
              <a:ext uri="{FF2B5EF4-FFF2-40B4-BE49-F238E27FC236}">
                <a16:creationId xmlns:a16="http://schemas.microsoft.com/office/drawing/2014/main" id="{A2877A93-8931-4EDC-9EC3-E7A4F9E98DF8}"/>
              </a:ext>
            </a:extLst>
          </p:cNvPr>
          <p:cNvSpPr txBox="1">
            <a:spLocks noGrp="1"/>
          </p:cNvSpPr>
          <p:nvPr/>
        </p:nvSpPr>
        <p:spPr bwMode="auto">
          <a:xfrm>
            <a:off x="2195513" y="6597650"/>
            <a:ext cx="69484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dirty="0">
                <a:solidFill>
                  <a:srgbClr val="B5A788"/>
                </a:solidFill>
                <a:latin typeface="Gill Sans MT" panose="020B0502020104020203" pitchFamily="34" charset="0"/>
              </a:rPr>
              <a:t>A. </a:t>
            </a:r>
            <a:r>
              <a:rPr lang="et-EE" altLang="et-EE" sz="1200" dirty="0" err="1">
                <a:solidFill>
                  <a:srgbClr val="B5A788"/>
                </a:solidFill>
                <a:latin typeface="Gill Sans MT" panose="020B0502020104020203" pitchFamily="34" charset="0"/>
              </a:rPr>
              <a:t>Sivitski</a:t>
            </a:r>
            <a:r>
              <a:rPr lang="et-EE" altLang="et-EE" sz="1200" dirty="0">
                <a:solidFill>
                  <a:srgbClr val="B5A788"/>
                </a:solidFill>
                <a:latin typeface="Gill Sans MT" panose="020B0502020104020203" pitchFamily="34" charset="0"/>
              </a:rPr>
              <a:t>, Masinaelemendid </a:t>
            </a:r>
            <a:r>
              <a:rPr lang="et-EE" altLang="et-EE" sz="1200" dirty="0">
                <a:solidFill>
                  <a:srgbClr val="B5A788"/>
                </a:solidFill>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1">
            <a:extLst>
              <a:ext uri="{FF2B5EF4-FFF2-40B4-BE49-F238E27FC236}">
                <a16:creationId xmlns:a16="http://schemas.microsoft.com/office/drawing/2014/main" id="{0288CCEB-E7AB-40C1-BC8C-C7D05164C1A8}"/>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EB1CECE7-F896-43D6-BABE-063799980B97}"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75779" name="Title 5">
            <a:extLst>
              <a:ext uri="{FF2B5EF4-FFF2-40B4-BE49-F238E27FC236}">
                <a16:creationId xmlns:a16="http://schemas.microsoft.com/office/drawing/2014/main" id="{9590A2C7-16AA-4AE8-A90E-89CE66C523A5}"/>
              </a:ext>
            </a:extLst>
          </p:cNvPr>
          <p:cNvSpPr>
            <a:spLocks/>
          </p:cNvSpPr>
          <p:nvPr/>
        </p:nvSpPr>
        <p:spPr bwMode="auto">
          <a:xfrm>
            <a:off x="395288" y="0"/>
            <a:ext cx="7345362"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800" b="1" u="sng"/>
              <a:t>3. Istu analüüs</a:t>
            </a:r>
          </a:p>
        </p:txBody>
      </p:sp>
      <p:sp>
        <p:nvSpPr>
          <p:cNvPr id="75780" name="Rectangle 6">
            <a:extLst>
              <a:ext uri="{FF2B5EF4-FFF2-40B4-BE49-F238E27FC236}">
                <a16:creationId xmlns:a16="http://schemas.microsoft.com/office/drawing/2014/main" id="{95AC901F-C7DC-47F6-AEDE-9B2009A3FE20}"/>
              </a:ext>
            </a:extLst>
          </p:cNvPr>
          <p:cNvSpPr>
            <a:spLocks noChangeArrowheads="1"/>
          </p:cNvSpPr>
          <p:nvPr/>
        </p:nvSpPr>
        <p:spPr bwMode="auto">
          <a:xfrm>
            <a:off x="1258888" y="765175"/>
            <a:ext cx="763270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400" b="1" u="sng"/>
              <a:t>Ülesanne 4. Istu analüüs</a:t>
            </a:r>
          </a:p>
          <a:p>
            <a:pPr eaLnBrk="1" hangingPunct="1">
              <a:spcBef>
                <a:spcPct val="0"/>
              </a:spcBef>
              <a:buFontTx/>
              <a:buNone/>
            </a:pPr>
            <a:endParaRPr lang="et-EE" altLang="et-EE" sz="1000" b="1" u="sng">
              <a:solidFill>
                <a:srgbClr val="320E04"/>
              </a:solidFill>
            </a:endParaRPr>
          </a:p>
          <a:p>
            <a:pPr eaLnBrk="1" hangingPunct="1">
              <a:spcBef>
                <a:spcPct val="0"/>
              </a:spcBef>
              <a:buFontTx/>
              <a:buNone/>
            </a:pPr>
            <a:endParaRPr lang="et-EE" altLang="et-EE" sz="2000"/>
          </a:p>
          <a:p>
            <a:pPr eaLnBrk="1" hangingPunct="1">
              <a:spcBef>
                <a:spcPct val="0"/>
              </a:spcBef>
              <a:buFontTx/>
              <a:buNone/>
            </a:pPr>
            <a:r>
              <a:rPr lang="et-EE" altLang="et-EE" sz="2000"/>
              <a:t>4. </a:t>
            </a:r>
          </a:p>
          <a:p>
            <a:pPr eaLnBrk="1" hangingPunct="1">
              <a:spcBef>
                <a:spcPct val="0"/>
              </a:spcBef>
              <a:buFontTx/>
              <a:buNone/>
            </a:pPr>
            <a:endParaRPr lang="et-EE" altLang="et-EE" sz="2000"/>
          </a:p>
          <a:p>
            <a:pPr eaLnBrk="1" hangingPunct="1">
              <a:spcBef>
                <a:spcPct val="0"/>
              </a:spcBef>
              <a:buFontTx/>
              <a:buNone/>
            </a:pPr>
            <a:endParaRPr lang="et-EE" altLang="et-EE" sz="2000"/>
          </a:p>
          <a:p>
            <a:pPr eaLnBrk="1" hangingPunct="1">
              <a:spcBef>
                <a:spcPct val="0"/>
              </a:spcBef>
              <a:buFontTx/>
              <a:buNone/>
            </a:pPr>
            <a:endParaRPr lang="et-EE" altLang="et-EE" sz="2000"/>
          </a:p>
          <a:p>
            <a:pPr eaLnBrk="1" hangingPunct="1">
              <a:spcBef>
                <a:spcPct val="0"/>
              </a:spcBef>
              <a:buFontTx/>
              <a:buNone/>
            </a:pPr>
            <a:endParaRPr lang="et-EE" altLang="et-EE" sz="2000"/>
          </a:p>
          <a:p>
            <a:pPr eaLnBrk="1" hangingPunct="1">
              <a:spcBef>
                <a:spcPct val="0"/>
              </a:spcBef>
              <a:buFontTx/>
              <a:buNone/>
            </a:pPr>
            <a:endParaRPr lang="et-EE" altLang="et-EE" sz="2000"/>
          </a:p>
          <a:p>
            <a:pPr eaLnBrk="1" hangingPunct="1">
              <a:spcBef>
                <a:spcPct val="0"/>
              </a:spcBef>
              <a:buFontTx/>
              <a:buNone/>
            </a:pPr>
            <a:r>
              <a:rPr lang="et-EE" altLang="et-EE" sz="2000"/>
              <a:t>5.</a:t>
            </a:r>
          </a:p>
          <a:p>
            <a:pPr eaLnBrk="1" hangingPunct="1">
              <a:spcBef>
                <a:spcPct val="0"/>
              </a:spcBef>
              <a:buFontTx/>
              <a:buNone/>
            </a:pPr>
            <a:endParaRPr lang="et-EE" altLang="et-EE" sz="2000"/>
          </a:p>
          <a:p>
            <a:pPr eaLnBrk="1" hangingPunct="1">
              <a:spcBef>
                <a:spcPct val="0"/>
              </a:spcBef>
              <a:buFontTx/>
              <a:buNone/>
            </a:pPr>
            <a:endParaRPr lang="et-EE" altLang="et-EE" sz="2000" b="1" i="1" u="sng">
              <a:solidFill>
                <a:srgbClr val="320E04"/>
              </a:solidFill>
            </a:endParaRPr>
          </a:p>
          <a:p>
            <a:pPr eaLnBrk="1" hangingPunct="1">
              <a:spcBef>
                <a:spcPct val="0"/>
              </a:spcBef>
              <a:buFontTx/>
              <a:buNone/>
            </a:pPr>
            <a:endParaRPr lang="et-EE" altLang="et-EE" sz="2400" b="1" u="sng">
              <a:solidFill>
                <a:srgbClr val="320E04"/>
              </a:solidFill>
            </a:endParaRPr>
          </a:p>
        </p:txBody>
      </p:sp>
      <p:pic>
        <p:nvPicPr>
          <p:cNvPr id="75781" name="Picture 9">
            <a:extLst>
              <a:ext uri="{FF2B5EF4-FFF2-40B4-BE49-F238E27FC236}">
                <a16:creationId xmlns:a16="http://schemas.microsoft.com/office/drawing/2014/main" id="{F6DA35D8-FA76-47C2-AB4A-8C3CBB8CCD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412875"/>
            <a:ext cx="3810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10">
            <a:extLst>
              <a:ext uri="{FF2B5EF4-FFF2-40B4-BE49-F238E27FC236}">
                <a16:creationId xmlns:a16="http://schemas.microsoft.com/office/drawing/2014/main" id="{48F3C082-01F9-4E0D-A6DD-D683DB92BA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3068638"/>
            <a:ext cx="6913562"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3" name="Footer Placeholder 4">
            <a:extLst>
              <a:ext uri="{FF2B5EF4-FFF2-40B4-BE49-F238E27FC236}">
                <a16:creationId xmlns:a16="http://schemas.microsoft.com/office/drawing/2014/main" id="{1DDFB91A-AB96-4BB7-AAE4-55D1C92545A9}"/>
              </a:ext>
            </a:extLst>
          </p:cNvPr>
          <p:cNvSpPr txBox="1">
            <a:spLocks noGrp="1"/>
          </p:cNvSpPr>
          <p:nvPr/>
        </p:nvSpPr>
        <p:spPr bwMode="auto">
          <a:xfrm>
            <a:off x="2124075" y="6597650"/>
            <a:ext cx="70199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dirty="0">
                <a:solidFill>
                  <a:srgbClr val="B5A788"/>
                </a:solidFill>
                <a:latin typeface="Gill Sans MT" panose="020B0502020104020203" pitchFamily="34" charset="0"/>
              </a:rPr>
              <a:t>A. </a:t>
            </a:r>
            <a:r>
              <a:rPr lang="et-EE" altLang="et-EE" sz="1200" dirty="0" err="1">
                <a:solidFill>
                  <a:srgbClr val="B5A788"/>
                </a:solidFill>
                <a:latin typeface="Gill Sans MT" panose="020B0502020104020203" pitchFamily="34" charset="0"/>
              </a:rPr>
              <a:t>Sivitski</a:t>
            </a:r>
            <a:r>
              <a:rPr lang="et-EE" altLang="et-EE" sz="1200" dirty="0">
                <a:solidFill>
                  <a:srgbClr val="B5A788"/>
                </a:solidFill>
                <a:latin typeface="Gill Sans MT" panose="020B0502020104020203" pitchFamily="34" charset="0"/>
              </a:rPr>
              <a:t>, Masinaelemendid </a:t>
            </a:r>
            <a:r>
              <a:rPr lang="et-EE" altLang="et-EE" sz="1200" dirty="0">
                <a:solidFill>
                  <a:srgbClr val="B5A788"/>
                </a:solidFill>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73999226-2C56-4E96-A20C-5F046FD01112}"/>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E62C3F08-829E-4AD4-A424-7641FDD1FE51}"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12291" name="Subtitle 2">
            <a:extLst>
              <a:ext uri="{FF2B5EF4-FFF2-40B4-BE49-F238E27FC236}">
                <a16:creationId xmlns:a16="http://schemas.microsoft.com/office/drawing/2014/main" id="{5B9D9EEE-BC14-42AC-A439-995203FAED07}"/>
              </a:ext>
            </a:extLst>
          </p:cNvPr>
          <p:cNvSpPr>
            <a:spLocks noGrp="1" noChangeArrowheads="1"/>
          </p:cNvSpPr>
          <p:nvPr>
            <p:ph type="subTitle" idx="4294967295"/>
          </p:nvPr>
        </p:nvSpPr>
        <p:spPr>
          <a:xfrm>
            <a:off x="1692275" y="1412875"/>
            <a:ext cx="7848600" cy="576263"/>
          </a:xfrm>
        </p:spPr>
        <p:txBody>
          <a:bodyPr tIns="0"/>
          <a:lstStyle/>
          <a:p>
            <a:pPr marL="636588" indent="-609600" eaLnBrk="1" hangingPunct="1">
              <a:lnSpc>
                <a:spcPct val="80000"/>
              </a:lnSpc>
              <a:buFontTx/>
              <a:buNone/>
            </a:pPr>
            <a:r>
              <a:rPr lang="et-EE" altLang="et-EE" sz="2400" b="1" u="sng"/>
              <a:t>Konstrueerimis-protsessi üldised faasid</a:t>
            </a:r>
          </a:p>
          <a:p>
            <a:pPr marL="990600" lvl="1" indent="-533400" algn="ctr" eaLnBrk="1" hangingPunct="1">
              <a:lnSpc>
                <a:spcPct val="80000"/>
              </a:lnSpc>
              <a:buFont typeface="Verdana" panose="020B0604030504040204" pitchFamily="34" charset="0"/>
              <a:buAutoNum type="arabicPeriod"/>
            </a:pPr>
            <a:r>
              <a:rPr lang="et-EE" altLang="et-EE" sz="200">
                <a:solidFill>
                  <a:srgbClr val="320E04"/>
                </a:solidFill>
              </a:rPr>
              <a:t> 	</a:t>
            </a:r>
          </a:p>
        </p:txBody>
      </p:sp>
      <p:sp>
        <p:nvSpPr>
          <p:cNvPr id="12292" name="Title 5">
            <a:extLst>
              <a:ext uri="{FF2B5EF4-FFF2-40B4-BE49-F238E27FC236}">
                <a16:creationId xmlns:a16="http://schemas.microsoft.com/office/drawing/2014/main" id="{39F96C2E-B244-4427-9A5D-B8A1CD514D45}"/>
              </a:ext>
            </a:extLst>
          </p:cNvPr>
          <p:cNvSpPr>
            <a:spLocks/>
          </p:cNvSpPr>
          <p:nvPr/>
        </p:nvSpPr>
        <p:spPr bwMode="auto">
          <a:xfrm>
            <a:off x="468313" y="0"/>
            <a:ext cx="734377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800" b="1" u="sng">
                <a:latin typeface="Gill Sans MT" panose="020B0502020104020203" pitchFamily="34" charset="0"/>
              </a:rPr>
              <a:t>Masinaelementide konstrueerimise alused</a:t>
            </a:r>
            <a:endParaRPr lang="et-EE" altLang="et-EE" u="sng"/>
          </a:p>
        </p:txBody>
      </p:sp>
      <p:pic>
        <p:nvPicPr>
          <p:cNvPr id="12293" name="Picture 6">
            <a:extLst>
              <a:ext uri="{FF2B5EF4-FFF2-40B4-BE49-F238E27FC236}">
                <a16:creationId xmlns:a16="http://schemas.microsoft.com/office/drawing/2014/main" id="{CECB51A0-489B-4DAD-AAA5-9BEC2A4EFE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773238"/>
            <a:ext cx="2200275"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0">
            <a:extLst>
              <a:ext uri="{FF2B5EF4-FFF2-40B4-BE49-F238E27FC236}">
                <a16:creationId xmlns:a16="http://schemas.microsoft.com/office/drawing/2014/main" id="{FFC232F4-F8E3-4C4C-B754-963F26F020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3860800"/>
            <a:ext cx="4643438"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Line 11">
            <a:extLst>
              <a:ext uri="{FF2B5EF4-FFF2-40B4-BE49-F238E27FC236}">
                <a16:creationId xmlns:a16="http://schemas.microsoft.com/office/drawing/2014/main" id="{4265EF13-51BC-4B50-9BCC-5A2BF8EF05CE}"/>
              </a:ext>
            </a:extLst>
          </p:cNvPr>
          <p:cNvSpPr>
            <a:spLocks noChangeShapeType="1"/>
          </p:cNvSpPr>
          <p:nvPr/>
        </p:nvSpPr>
        <p:spPr bwMode="auto">
          <a:xfrm>
            <a:off x="3563938" y="5661025"/>
            <a:ext cx="4333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t-EE"/>
          </a:p>
        </p:txBody>
      </p:sp>
      <p:sp>
        <p:nvSpPr>
          <p:cNvPr id="12296" name="AutoShape 18">
            <a:extLst>
              <a:ext uri="{FF2B5EF4-FFF2-40B4-BE49-F238E27FC236}">
                <a16:creationId xmlns:a16="http://schemas.microsoft.com/office/drawing/2014/main" id="{FD22A1C1-CDBB-4C2E-A849-A9371204E0DC}"/>
              </a:ext>
            </a:extLst>
          </p:cNvPr>
          <p:cNvSpPr>
            <a:spLocks/>
          </p:cNvSpPr>
          <p:nvPr/>
        </p:nvSpPr>
        <p:spPr bwMode="auto">
          <a:xfrm>
            <a:off x="3779838" y="3860800"/>
            <a:ext cx="288925" cy="1296988"/>
          </a:xfrm>
          <a:prstGeom prst="leftBrace">
            <a:avLst>
              <a:gd name="adj1" fmla="val 3740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t-EE" sz="1800"/>
          </a:p>
        </p:txBody>
      </p:sp>
      <p:sp>
        <p:nvSpPr>
          <p:cNvPr id="12297" name="Rectangle 20">
            <a:extLst>
              <a:ext uri="{FF2B5EF4-FFF2-40B4-BE49-F238E27FC236}">
                <a16:creationId xmlns:a16="http://schemas.microsoft.com/office/drawing/2014/main" id="{FAC5C156-233C-49D8-80E6-C3F556EDDDD0}"/>
              </a:ext>
            </a:extLst>
          </p:cNvPr>
          <p:cNvSpPr>
            <a:spLocks noChangeArrowheads="1"/>
          </p:cNvSpPr>
          <p:nvPr/>
        </p:nvSpPr>
        <p:spPr bwMode="auto">
          <a:xfrm>
            <a:off x="6659563" y="4652963"/>
            <a:ext cx="865187" cy="431800"/>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t-EE" sz="1800"/>
          </a:p>
        </p:txBody>
      </p:sp>
      <p:sp>
        <p:nvSpPr>
          <p:cNvPr id="12298" name="Rectangle 21">
            <a:extLst>
              <a:ext uri="{FF2B5EF4-FFF2-40B4-BE49-F238E27FC236}">
                <a16:creationId xmlns:a16="http://schemas.microsoft.com/office/drawing/2014/main" id="{D846DA3C-190D-41D0-A606-B43519429B1F}"/>
              </a:ext>
            </a:extLst>
          </p:cNvPr>
          <p:cNvSpPr>
            <a:spLocks noChangeArrowheads="1"/>
          </p:cNvSpPr>
          <p:nvPr/>
        </p:nvSpPr>
        <p:spPr bwMode="auto">
          <a:xfrm>
            <a:off x="1116013" y="6308725"/>
            <a:ext cx="37115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t>Priit Põdra, Masinaelemendid I loengumaterjal, 2011</a:t>
            </a:r>
            <a:endParaRPr lang="en-US" altLang="et-EE" sz="1200"/>
          </a:p>
        </p:txBody>
      </p:sp>
      <p:sp>
        <p:nvSpPr>
          <p:cNvPr id="12299" name="Footer Placeholder 4">
            <a:extLst>
              <a:ext uri="{FF2B5EF4-FFF2-40B4-BE49-F238E27FC236}">
                <a16:creationId xmlns:a16="http://schemas.microsoft.com/office/drawing/2014/main" id="{05E70271-410E-4736-AFC2-6BF1C3583287}"/>
              </a:ext>
            </a:extLst>
          </p:cNvPr>
          <p:cNvSpPr txBox="1">
            <a:spLocks noGrp="1"/>
          </p:cNvSpPr>
          <p:nvPr/>
        </p:nvSpPr>
        <p:spPr bwMode="auto">
          <a:xfrm>
            <a:off x="1979613" y="6583363"/>
            <a:ext cx="71643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dirty="0">
                <a:solidFill>
                  <a:srgbClr val="B5A788"/>
                </a:solidFill>
                <a:latin typeface="Gill Sans MT" panose="020B0502020104020203" pitchFamily="34" charset="0"/>
              </a:rPr>
              <a:t>A. </a:t>
            </a:r>
            <a:r>
              <a:rPr lang="et-EE" altLang="et-EE" sz="1200" dirty="0" err="1">
                <a:solidFill>
                  <a:srgbClr val="B5A788"/>
                </a:solidFill>
                <a:latin typeface="Gill Sans MT" panose="020B0502020104020203" pitchFamily="34" charset="0"/>
              </a:rPr>
              <a:t>Sivitski</a:t>
            </a:r>
            <a:r>
              <a:rPr lang="et-EE" altLang="et-EE" sz="1200" dirty="0">
                <a:solidFill>
                  <a:srgbClr val="B5A788"/>
                </a:solidFill>
                <a:latin typeface="Gill Sans MT" panose="020B0502020104020203" pitchFamily="34" charset="0"/>
              </a:rPr>
              <a:t>, Masinaelemendid </a:t>
            </a:r>
            <a:r>
              <a:rPr lang="et-EE" altLang="et-EE" sz="1200" dirty="0">
                <a:solidFill>
                  <a:srgbClr val="B5A788"/>
                </a:solidFill>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1">
            <a:extLst>
              <a:ext uri="{FF2B5EF4-FFF2-40B4-BE49-F238E27FC236}">
                <a16:creationId xmlns:a16="http://schemas.microsoft.com/office/drawing/2014/main" id="{854C71E2-3A8A-42DE-89BF-FEBBCC18B13E}"/>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C77B5907-F8C6-41F9-976B-E32CBB3D3E88}"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14339" name="Title 5">
            <a:extLst>
              <a:ext uri="{FF2B5EF4-FFF2-40B4-BE49-F238E27FC236}">
                <a16:creationId xmlns:a16="http://schemas.microsoft.com/office/drawing/2014/main" id="{1BCD23B9-BEAA-4598-BEB8-B5F04283830C}"/>
              </a:ext>
            </a:extLst>
          </p:cNvPr>
          <p:cNvSpPr>
            <a:spLocks/>
          </p:cNvSpPr>
          <p:nvPr/>
        </p:nvSpPr>
        <p:spPr bwMode="auto">
          <a:xfrm>
            <a:off x="468313" y="0"/>
            <a:ext cx="7272337"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800" b="1" u="sng"/>
              <a:t>1. Masinaelementide vahetatavus ja kokkusobivuse nõuded</a:t>
            </a:r>
          </a:p>
        </p:txBody>
      </p:sp>
      <p:sp>
        <p:nvSpPr>
          <p:cNvPr id="14340" name="Rectangle 6">
            <a:extLst>
              <a:ext uri="{FF2B5EF4-FFF2-40B4-BE49-F238E27FC236}">
                <a16:creationId xmlns:a16="http://schemas.microsoft.com/office/drawing/2014/main" id="{89F4D24C-1B5F-4972-BFA4-33B2A2EE8D67}"/>
              </a:ext>
            </a:extLst>
          </p:cNvPr>
          <p:cNvSpPr>
            <a:spLocks noChangeArrowheads="1"/>
          </p:cNvSpPr>
          <p:nvPr/>
        </p:nvSpPr>
        <p:spPr bwMode="auto">
          <a:xfrm>
            <a:off x="1042988" y="1484313"/>
            <a:ext cx="7632700" cy="23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0"/>
              </a:spcBef>
              <a:buFontTx/>
              <a:buNone/>
            </a:pPr>
            <a:r>
              <a:rPr lang="et-EE" altLang="et-EE" sz="2400" b="1" u="sng"/>
              <a:t>Ülesanne nr 1. Masinaelementide kokkusobivuse nõuded</a:t>
            </a:r>
          </a:p>
          <a:p>
            <a:pPr eaLnBrk="1" hangingPunct="1">
              <a:lnSpc>
                <a:spcPct val="80000"/>
              </a:lnSpc>
              <a:spcBef>
                <a:spcPct val="0"/>
              </a:spcBef>
              <a:buFontTx/>
              <a:buNone/>
            </a:pPr>
            <a:endParaRPr lang="et-EE" altLang="et-EE" sz="2400" b="1" u="sng"/>
          </a:p>
          <a:p>
            <a:pPr eaLnBrk="1" hangingPunct="1">
              <a:lnSpc>
                <a:spcPct val="80000"/>
              </a:lnSpc>
              <a:spcBef>
                <a:spcPct val="0"/>
              </a:spcBef>
              <a:buFontTx/>
              <a:buNone/>
            </a:pPr>
            <a:r>
              <a:rPr lang="et-EE" altLang="et-EE" sz="2000" b="1"/>
              <a:t>Antud:</a:t>
            </a:r>
            <a:r>
              <a:rPr lang="et-EE" altLang="et-EE" sz="2000"/>
              <a:t> sõlm - võllile pressitud hammasratas (pressliide) s.t. </a:t>
            </a:r>
            <a:r>
              <a:rPr lang="et-EE" altLang="et-EE" sz="2000" u="sng"/>
              <a:t>hammasratas on pinguga võllil</a:t>
            </a:r>
            <a:r>
              <a:rPr lang="et-EE" altLang="et-EE" sz="2000"/>
              <a:t>.</a:t>
            </a:r>
          </a:p>
          <a:p>
            <a:pPr eaLnBrk="1" hangingPunct="1">
              <a:lnSpc>
                <a:spcPct val="80000"/>
              </a:lnSpc>
              <a:spcBef>
                <a:spcPct val="0"/>
              </a:spcBef>
              <a:buFontTx/>
              <a:buNone/>
            </a:pPr>
            <a:endParaRPr lang="et-EE" altLang="et-EE" sz="1000"/>
          </a:p>
          <a:p>
            <a:pPr algn="just" eaLnBrk="1" hangingPunct="1">
              <a:lnSpc>
                <a:spcPct val="80000"/>
              </a:lnSpc>
              <a:spcBef>
                <a:spcPct val="0"/>
              </a:spcBef>
              <a:buFontTx/>
              <a:buNone/>
            </a:pPr>
            <a:r>
              <a:rPr lang="et-EE" altLang="et-EE" sz="2000"/>
              <a:t>Mis nõuded peavad olema täidetud, et tagada selle sõlme komponentide kokkusobivuse ja seega sõlme töövõimelisuse, töökindluse ja jätkusuutlikkuse?</a:t>
            </a:r>
            <a:endParaRPr lang="et-EE" altLang="et-EE" sz="1800"/>
          </a:p>
        </p:txBody>
      </p:sp>
      <p:sp>
        <p:nvSpPr>
          <p:cNvPr id="14341" name="Rectangle 8">
            <a:extLst>
              <a:ext uri="{FF2B5EF4-FFF2-40B4-BE49-F238E27FC236}">
                <a16:creationId xmlns:a16="http://schemas.microsoft.com/office/drawing/2014/main" id="{8A518B98-2A9C-4384-954C-1DAF6C65E36F}"/>
              </a:ext>
            </a:extLst>
          </p:cNvPr>
          <p:cNvSpPr>
            <a:spLocks noChangeArrowheads="1"/>
          </p:cNvSpPr>
          <p:nvPr/>
        </p:nvSpPr>
        <p:spPr bwMode="auto">
          <a:xfrm>
            <a:off x="1476375" y="6308725"/>
            <a:ext cx="6388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t-EE" sz="1200"/>
              <a:t>http://adrenalinpedstop.blogspot.com/2011/01/road-performance-packages-for-minarelli.html</a:t>
            </a:r>
          </a:p>
        </p:txBody>
      </p:sp>
      <p:pic>
        <p:nvPicPr>
          <p:cNvPr id="14342" name="Picture 9" descr="top_racing_gear_kit_four_parts">
            <a:extLst>
              <a:ext uri="{FF2B5EF4-FFF2-40B4-BE49-F238E27FC236}">
                <a16:creationId xmlns:a16="http://schemas.microsoft.com/office/drawing/2014/main" id="{1CD1D988-C4B0-45B0-A126-9773F36678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3644900"/>
            <a:ext cx="370522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3" name="Group 13">
            <a:extLst>
              <a:ext uri="{FF2B5EF4-FFF2-40B4-BE49-F238E27FC236}">
                <a16:creationId xmlns:a16="http://schemas.microsoft.com/office/drawing/2014/main" id="{AF57BE05-A8BD-40F1-A580-9EEAEF254D1E}"/>
              </a:ext>
            </a:extLst>
          </p:cNvPr>
          <p:cNvGrpSpPr>
            <a:grpSpLocks/>
          </p:cNvGrpSpPr>
          <p:nvPr/>
        </p:nvGrpSpPr>
        <p:grpSpPr bwMode="auto">
          <a:xfrm>
            <a:off x="3492500" y="3716338"/>
            <a:ext cx="2879725" cy="2016125"/>
            <a:chOff x="1746" y="2251"/>
            <a:chExt cx="1814" cy="1270"/>
          </a:xfrm>
        </p:grpSpPr>
        <p:sp>
          <p:nvSpPr>
            <p:cNvPr id="14345" name="Oval 10">
              <a:extLst>
                <a:ext uri="{FF2B5EF4-FFF2-40B4-BE49-F238E27FC236}">
                  <a16:creationId xmlns:a16="http://schemas.microsoft.com/office/drawing/2014/main" id="{B8BD66E8-206A-486D-9D66-149605BABE33}"/>
                </a:ext>
              </a:extLst>
            </p:cNvPr>
            <p:cNvSpPr>
              <a:spLocks noChangeArrowheads="1"/>
            </p:cNvSpPr>
            <p:nvPr/>
          </p:nvSpPr>
          <p:spPr bwMode="auto">
            <a:xfrm>
              <a:off x="2381" y="2251"/>
              <a:ext cx="1179" cy="127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t-EE" sz="1800"/>
            </a:p>
          </p:txBody>
        </p:sp>
        <p:sp>
          <p:nvSpPr>
            <p:cNvPr id="14346" name="Line 11">
              <a:extLst>
                <a:ext uri="{FF2B5EF4-FFF2-40B4-BE49-F238E27FC236}">
                  <a16:creationId xmlns:a16="http://schemas.microsoft.com/office/drawing/2014/main" id="{8893C34D-FE58-4D7E-B0C1-B24DDF1E3F54}"/>
                </a:ext>
              </a:extLst>
            </p:cNvPr>
            <p:cNvSpPr>
              <a:spLocks noChangeShapeType="1"/>
            </p:cNvSpPr>
            <p:nvPr/>
          </p:nvSpPr>
          <p:spPr bwMode="auto">
            <a:xfrm flipV="1">
              <a:off x="2018" y="3067"/>
              <a:ext cx="362" cy="91"/>
            </a:xfrm>
            <a:prstGeom prst="line">
              <a:avLst/>
            </a:prstGeom>
            <a:noFill/>
            <a:ln w="254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t-EE"/>
            </a:p>
          </p:txBody>
        </p:sp>
        <p:sp>
          <p:nvSpPr>
            <p:cNvPr id="14347" name="Text Box 12">
              <a:extLst>
                <a:ext uri="{FF2B5EF4-FFF2-40B4-BE49-F238E27FC236}">
                  <a16:creationId xmlns:a16="http://schemas.microsoft.com/office/drawing/2014/main" id="{09781C54-211A-49C2-9E3D-446471442816}"/>
                </a:ext>
              </a:extLst>
            </p:cNvPr>
            <p:cNvSpPr txBox="1">
              <a:spLocks noChangeArrowheads="1"/>
            </p:cNvSpPr>
            <p:nvPr/>
          </p:nvSpPr>
          <p:spPr bwMode="auto">
            <a:xfrm>
              <a:off x="1746" y="3067"/>
              <a:ext cx="2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t-EE" altLang="et-EE" sz="2000" b="1">
                  <a:solidFill>
                    <a:srgbClr val="FF3300"/>
                  </a:solidFill>
                </a:rPr>
                <a:t>?</a:t>
              </a:r>
              <a:endParaRPr lang="en-US" altLang="et-EE" sz="2000" b="1">
                <a:solidFill>
                  <a:srgbClr val="FF3300"/>
                </a:solidFill>
              </a:endParaRPr>
            </a:p>
          </p:txBody>
        </p:sp>
      </p:grpSp>
      <p:sp>
        <p:nvSpPr>
          <p:cNvPr id="14344" name="Footer Placeholder 4">
            <a:extLst>
              <a:ext uri="{FF2B5EF4-FFF2-40B4-BE49-F238E27FC236}">
                <a16:creationId xmlns:a16="http://schemas.microsoft.com/office/drawing/2014/main" id="{4FAAB29A-4DBB-4FBB-B130-552AA1682157}"/>
              </a:ext>
            </a:extLst>
          </p:cNvPr>
          <p:cNvSpPr txBox="1">
            <a:spLocks noGrp="1"/>
          </p:cNvSpPr>
          <p:nvPr/>
        </p:nvSpPr>
        <p:spPr bwMode="auto">
          <a:xfrm>
            <a:off x="1908175" y="6583363"/>
            <a:ext cx="72358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dirty="0">
                <a:solidFill>
                  <a:srgbClr val="B5A788"/>
                </a:solidFill>
                <a:latin typeface="Gill Sans MT" panose="020B0502020104020203" pitchFamily="34" charset="0"/>
              </a:rPr>
              <a:t>A. </a:t>
            </a:r>
            <a:r>
              <a:rPr lang="et-EE" altLang="et-EE" sz="1200" dirty="0" err="1">
                <a:solidFill>
                  <a:srgbClr val="B5A788"/>
                </a:solidFill>
                <a:latin typeface="Gill Sans MT" panose="020B0502020104020203" pitchFamily="34" charset="0"/>
              </a:rPr>
              <a:t>Sivitski</a:t>
            </a:r>
            <a:r>
              <a:rPr lang="et-EE" altLang="et-EE" sz="1200" dirty="0">
                <a:solidFill>
                  <a:srgbClr val="B5A788"/>
                </a:solidFill>
                <a:latin typeface="Gill Sans MT" panose="020B0502020104020203" pitchFamily="34" charset="0"/>
              </a:rPr>
              <a:t>, Masinaelemendid </a:t>
            </a:r>
            <a:r>
              <a:rPr lang="et-EE" altLang="et-EE" sz="1200" dirty="0">
                <a:solidFill>
                  <a:srgbClr val="B5A788"/>
                </a:solidFill>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1">
            <a:extLst>
              <a:ext uri="{FF2B5EF4-FFF2-40B4-BE49-F238E27FC236}">
                <a16:creationId xmlns:a16="http://schemas.microsoft.com/office/drawing/2014/main" id="{63246EB8-519A-4363-9A85-A3A5BA3DC97A}"/>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6CFB7BF9-2733-4FA2-8A92-29D8994A9637}"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16387" name="Title 5">
            <a:extLst>
              <a:ext uri="{FF2B5EF4-FFF2-40B4-BE49-F238E27FC236}">
                <a16:creationId xmlns:a16="http://schemas.microsoft.com/office/drawing/2014/main" id="{FCC78006-DAB0-4FA1-86D9-45018F21A1A9}"/>
              </a:ext>
            </a:extLst>
          </p:cNvPr>
          <p:cNvSpPr>
            <a:spLocks/>
          </p:cNvSpPr>
          <p:nvPr/>
        </p:nvSpPr>
        <p:spPr bwMode="auto">
          <a:xfrm>
            <a:off x="395288" y="0"/>
            <a:ext cx="74168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800" b="1" u="sng"/>
              <a:t>1. Masinaelementide vahetatavus ja kokkusobivuse nõuded</a:t>
            </a:r>
          </a:p>
        </p:txBody>
      </p:sp>
      <p:sp>
        <p:nvSpPr>
          <p:cNvPr id="16388" name="Rectangle 6">
            <a:extLst>
              <a:ext uri="{FF2B5EF4-FFF2-40B4-BE49-F238E27FC236}">
                <a16:creationId xmlns:a16="http://schemas.microsoft.com/office/drawing/2014/main" id="{810B401B-41CB-4AE1-9984-550F7F6AE225}"/>
              </a:ext>
            </a:extLst>
          </p:cNvPr>
          <p:cNvSpPr>
            <a:spLocks noChangeArrowheads="1"/>
          </p:cNvSpPr>
          <p:nvPr/>
        </p:nvSpPr>
        <p:spPr bwMode="auto">
          <a:xfrm>
            <a:off x="1187450" y="1341438"/>
            <a:ext cx="7632700"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0"/>
              </a:spcBef>
              <a:buFontTx/>
              <a:buNone/>
            </a:pPr>
            <a:r>
              <a:rPr lang="et-EE" altLang="et-EE" sz="2400" b="1" u="sng"/>
              <a:t>Ülesanne nr 1. Masinaelementide kokkusobivuse nõuded</a:t>
            </a:r>
          </a:p>
          <a:p>
            <a:pPr eaLnBrk="1" hangingPunct="1">
              <a:lnSpc>
                <a:spcPct val="80000"/>
              </a:lnSpc>
              <a:spcBef>
                <a:spcPct val="0"/>
              </a:spcBef>
              <a:buFontTx/>
              <a:buNone/>
            </a:pPr>
            <a:endParaRPr lang="et-EE" altLang="et-EE" sz="2400" b="1" u="sng">
              <a:solidFill>
                <a:srgbClr val="320E04"/>
              </a:solidFill>
            </a:endParaRPr>
          </a:p>
          <a:p>
            <a:pPr eaLnBrk="1" hangingPunct="1">
              <a:lnSpc>
                <a:spcPct val="80000"/>
              </a:lnSpc>
              <a:spcBef>
                <a:spcPct val="0"/>
              </a:spcBef>
              <a:buFontTx/>
              <a:buNone/>
            </a:pPr>
            <a:r>
              <a:rPr lang="et-EE" altLang="et-EE" sz="1800"/>
              <a:t>Masinaelementide (võll ja hammasratas) kokkusobivuse nõude pressliite korral:</a:t>
            </a:r>
          </a:p>
          <a:p>
            <a:pPr eaLnBrk="1" hangingPunct="1">
              <a:lnSpc>
                <a:spcPct val="80000"/>
              </a:lnSpc>
              <a:spcBef>
                <a:spcPct val="0"/>
              </a:spcBef>
              <a:buFontTx/>
              <a:buNone/>
            </a:pPr>
            <a:endParaRPr lang="et-EE" altLang="et-EE" sz="1800"/>
          </a:p>
          <a:p>
            <a:pPr algn="just" eaLnBrk="1" hangingPunct="1">
              <a:lnSpc>
                <a:spcPct val="80000"/>
              </a:lnSpc>
              <a:spcBef>
                <a:spcPct val="0"/>
              </a:spcBef>
              <a:buFontTx/>
              <a:buNone/>
            </a:pPr>
            <a:r>
              <a:rPr lang="et-EE" altLang="et-EE" sz="1800" b="1" i="1"/>
              <a:t>Ping</a:t>
            </a:r>
            <a:r>
              <a:rPr lang="et-EE" altLang="et-EE" sz="1800"/>
              <a:t> peab olema optimaalne, et garanteerida piisav hõõrdejõud detailide vahel (elastsete deformatsioonide arvel), kuid samas tuleks vältida plastseid deformatsioone e. materjali voolamist  ja väsimuspurunemist. </a:t>
            </a:r>
          </a:p>
          <a:p>
            <a:pPr algn="just" eaLnBrk="1" hangingPunct="1">
              <a:lnSpc>
                <a:spcPct val="80000"/>
              </a:lnSpc>
              <a:spcBef>
                <a:spcPct val="0"/>
              </a:spcBef>
              <a:buFontTx/>
              <a:buNone/>
            </a:pPr>
            <a:endParaRPr lang="et-EE" altLang="et-EE" sz="1800"/>
          </a:p>
          <a:p>
            <a:pPr algn="just" eaLnBrk="1" hangingPunct="1">
              <a:lnSpc>
                <a:spcPct val="80000"/>
              </a:lnSpc>
              <a:spcBef>
                <a:spcPct val="0"/>
              </a:spcBef>
            </a:pPr>
            <a:r>
              <a:rPr lang="et-EE" altLang="et-EE" sz="1800"/>
              <a:t> Liiga väike ping </a:t>
            </a:r>
            <a:r>
              <a:rPr lang="et-EE" altLang="et-EE" sz="1800">
                <a:cs typeface="Arial" panose="020B0604020202020204" pitchFamily="34" charset="0"/>
              </a:rPr>
              <a:t>→ läbilibisemine;</a:t>
            </a:r>
          </a:p>
          <a:p>
            <a:pPr algn="just" eaLnBrk="1" hangingPunct="1">
              <a:lnSpc>
                <a:spcPct val="80000"/>
              </a:lnSpc>
              <a:spcBef>
                <a:spcPct val="0"/>
              </a:spcBef>
              <a:buFontTx/>
              <a:buNone/>
            </a:pPr>
            <a:endParaRPr lang="et-EE" altLang="et-EE" sz="1800">
              <a:cs typeface="Arial" panose="020B0604020202020204" pitchFamily="34" charset="0"/>
            </a:endParaRPr>
          </a:p>
          <a:p>
            <a:pPr algn="just" eaLnBrk="1" hangingPunct="1">
              <a:lnSpc>
                <a:spcPct val="80000"/>
              </a:lnSpc>
              <a:spcBef>
                <a:spcPct val="0"/>
              </a:spcBef>
            </a:pPr>
            <a:r>
              <a:rPr lang="et-EE" altLang="et-EE" sz="1800">
                <a:cs typeface="Arial" panose="020B0604020202020204" pitchFamily="34" charset="0"/>
              </a:rPr>
              <a:t> Liiga suur ping </a:t>
            </a:r>
            <a:r>
              <a:rPr lang="et-EE" altLang="et-EE" sz="1800"/>
              <a:t>→ väsimuspurunemine ja rummu materjali voolamine.</a:t>
            </a:r>
          </a:p>
          <a:p>
            <a:pPr algn="just" eaLnBrk="1" hangingPunct="1">
              <a:lnSpc>
                <a:spcPct val="80000"/>
              </a:lnSpc>
              <a:spcBef>
                <a:spcPct val="0"/>
              </a:spcBef>
              <a:buFontTx/>
              <a:buNone/>
            </a:pPr>
            <a:endParaRPr lang="et-EE" altLang="et-EE" sz="1800"/>
          </a:p>
          <a:p>
            <a:pPr algn="just" eaLnBrk="1" hangingPunct="1">
              <a:lnSpc>
                <a:spcPct val="80000"/>
              </a:lnSpc>
              <a:spcBef>
                <a:spcPct val="0"/>
              </a:spcBef>
              <a:buFontTx/>
              <a:buNone/>
            </a:pPr>
            <a:endParaRPr lang="et-EE" altLang="et-EE" sz="1800"/>
          </a:p>
        </p:txBody>
      </p:sp>
      <p:pic>
        <p:nvPicPr>
          <p:cNvPr id="16389" name="Picture 12" descr="spur_gear">
            <a:extLst>
              <a:ext uri="{FF2B5EF4-FFF2-40B4-BE49-F238E27FC236}">
                <a16:creationId xmlns:a16="http://schemas.microsoft.com/office/drawing/2014/main" id="{E9ECDDDB-5764-4CD1-8FC8-EA20E52A43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4437063"/>
            <a:ext cx="1973263"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Line 13">
            <a:extLst>
              <a:ext uri="{FF2B5EF4-FFF2-40B4-BE49-F238E27FC236}">
                <a16:creationId xmlns:a16="http://schemas.microsoft.com/office/drawing/2014/main" id="{CE8C4E25-6351-486C-B65C-5415A17536A9}"/>
              </a:ext>
            </a:extLst>
          </p:cNvPr>
          <p:cNvSpPr>
            <a:spLocks noChangeShapeType="1"/>
          </p:cNvSpPr>
          <p:nvPr/>
        </p:nvSpPr>
        <p:spPr bwMode="auto">
          <a:xfrm flipV="1">
            <a:off x="4067175" y="5734050"/>
            <a:ext cx="2089150" cy="2159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t-EE"/>
          </a:p>
        </p:txBody>
      </p:sp>
      <p:sp>
        <p:nvSpPr>
          <p:cNvPr id="16391" name="Text Box 14">
            <a:extLst>
              <a:ext uri="{FF2B5EF4-FFF2-40B4-BE49-F238E27FC236}">
                <a16:creationId xmlns:a16="http://schemas.microsoft.com/office/drawing/2014/main" id="{92DFBDE4-4854-4551-A565-7832DF68B804}"/>
              </a:ext>
            </a:extLst>
          </p:cNvPr>
          <p:cNvSpPr txBox="1">
            <a:spLocks noChangeArrowheads="1"/>
          </p:cNvSpPr>
          <p:nvPr/>
        </p:nvSpPr>
        <p:spPr bwMode="auto">
          <a:xfrm>
            <a:off x="2484438" y="5734050"/>
            <a:ext cx="1800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t-EE" altLang="et-EE" sz="1800"/>
              <a:t>Hammasratta rumm</a:t>
            </a:r>
            <a:endParaRPr lang="en-US" altLang="et-EE" sz="1800"/>
          </a:p>
        </p:txBody>
      </p:sp>
      <p:sp>
        <p:nvSpPr>
          <p:cNvPr id="16392" name="Footer Placeholder 4">
            <a:extLst>
              <a:ext uri="{FF2B5EF4-FFF2-40B4-BE49-F238E27FC236}">
                <a16:creationId xmlns:a16="http://schemas.microsoft.com/office/drawing/2014/main" id="{DDDC6D0C-F568-492B-9B47-8C311079A036}"/>
              </a:ext>
            </a:extLst>
          </p:cNvPr>
          <p:cNvSpPr txBox="1">
            <a:spLocks noGrp="1"/>
          </p:cNvSpPr>
          <p:nvPr/>
        </p:nvSpPr>
        <p:spPr bwMode="auto">
          <a:xfrm>
            <a:off x="1187450" y="6569075"/>
            <a:ext cx="7956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dirty="0">
                <a:solidFill>
                  <a:srgbClr val="B5A788"/>
                </a:solidFill>
                <a:latin typeface="Gill Sans MT" panose="020B0502020104020203" pitchFamily="34" charset="0"/>
              </a:rPr>
              <a:t>A. </a:t>
            </a:r>
            <a:r>
              <a:rPr lang="et-EE" altLang="et-EE" sz="1200" dirty="0" err="1">
                <a:solidFill>
                  <a:srgbClr val="B5A788"/>
                </a:solidFill>
                <a:latin typeface="Gill Sans MT" panose="020B0502020104020203" pitchFamily="34" charset="0"/>
              </a:rPr>
              <a:t>Sivitski</a:t>
            </a:r>
            <a:r>
              <a:rPr lang="et-EE" altLang="et-EE" sz="1200" dirty="0">
                <a:solidFill>
                  <a:srgbClr val="B5A788"/>
                </a:solidFill>
                <a:latin typeface="Gill Sans MT" panose="020B0502020104020203" pitchFamily="34" charset="0"/>
              </a:rPr>
              <a:t>, Masinaelemendid </a:t>
            </a:r>
            <a:r>
              <a:rPr lang="et-EE" altLang="et-EE" sz="1200" dirty="0">
                <a:solidFill>
                  <a:srgbClr val="B5A788"/>
                </a:solidFill>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3D1065C0-A331-46ED-BF48-FBB31CDB52BA}"/>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CBCA6305-367E-4635-97F2-DAA45BED097E}"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18435" name="Title 5">
            <a:extLst>
              <a:ext uri="{FF2B5EF4-FFF2-40B4-BE49-F238E27FC236}">
                <a16:creationId xmlns:a16="http://schemas.microsoft.com/office/drawing/2014/main" id="{B0BBFCE7-76C2-4364-AEF6-52E3AFCBF213}"/>
              </a:ext>
            </a:extLst>
          </p:cNvPr>
          <p:cNvSpPr>
            <a:spLocks/>
          </p:cNvSpPr>
          <p:nvPr/>
        </p:nvSpPr>
        <p:spPr bwMode="auto">
          <a:xfrm>
            <a:off x="395288" y="0"/>
            <a:ext cx="74168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800" b="1" u="sng"/>
              <a:t>1. Masinaelementide vahetatavus ja kokkusobivuse nõuded</a:t>
            </a:r>
          </a:p>
        </p:txBody>
      </p:sp>
      <p:sp>
        <p:nvSpPr>
          <p:cNvPr id="18436" name="Rectangle 6">
            <a:extLst>
              <a:ext uri="{FF2B5EF4-FFF2-40B4-BE49-F238E27FC236}">
                <a16:creationId xmlns:a16="http://schemas.microsoft.com/office/drawing/2014/main" id="{D814E69B-F738-4A8B-9495-9FFD1DBF5D9D}"/>
              </a:ext>
            </a:extLst>
          </p:cNvPr>
          <p:cNvSpPr>
            <a:spLocks noChangeArrowheads="1"/>
          </p:cNvSpPr>
          <p:nvPr/>
        </p:nvSpPr>
        <p:spPr bwMode="auto">
          <a:xfrm>
            <a:off x="1116013" y="2205038"/>
            <a:ext cx="7632700"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8900" indent="-88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80000"/>
              </a:lnSpc>
              <a:spcBef>
                <a:spcPct val="0"/>
              </a:spcBef>
              <a:buFontTx/>
              <a:buNone/>
            </a:pPr>
            <a:r>
              <a:rPr lang="et-EE" altLang="et-EE" sz="2400" b="1" u="sng"/>
              <a:t>Ülesandest tulenevad küsimused:</a:t>
            </a:r>
          </a:p>
          <a:p>
            <a:pPr algn="just" eaLnBrk="1" hangingPunct="1">
              <a:lnSpc>
                <a:spcPct val="80000"/>
              </a:lnSpc>
              <a:spcBef>
                <a:spcPct val="0"/>
              </a:spcBef>
              <a:buFontTx/>
              <a:buNone/>
            </a:pPr>
            <a:endParaRPr lang="et-EE" altLang="et-EE" sz="2400" b="1" u="sng"/>
          </a:p>
          <a:p>
            <a:pPr algn="just" eaLnBrk="1" hangingPunct="1">
              <a:lnSpc>
                <a:spcPct val="80000"/>
              </a:lnSpc>
              <a:spcBef>
                <a:spcPct val="0"/>
              </a:spcBef>
            </a:pPr>
            <a:r>
              <a:rPr lang="et-EE" altLang="et-EE" sz="2000" b="1"/>
              <a:t> Kuidas tagada detaili vajalikud mõõtmete hälved (</a:t>
            </a:r>
            <a:r>
              <a:rPr lang="en-GB" altLang="et-EE" sz="2000" b="1"/>
              <a:t>optimaalne kokkusobivus)</a:t>
            </a:r>
            <a:r>
              <a:rPr lang="et-EE" altLang="et-EE" sz="2000" b="1"/>
              <a:t>?</a:t>
            </a:r>
          </a:p>
          <a:p>
            <a:pPr algn="just" eaLnBrk="1" hangingPunct="1">
              <a:lnSpc>
                <a:spcPct val="80000"/>
              </a:lnSpc>
              <a:spcBef>
                <a:spcPct val="0"/>
              </a:spcBef>
            </a:pPr>
            <a:endParaRPr lang="et-EE" altLang="et-EE" sz="2000" b="1"/>
          </a:p>
          <a:p>
            <a:pPr algn="just" eaLnBrk="1" hangingPunct="1">
              <a:lnSpc>
                <a:spcPct val="80000"/>
              </a:lnSpc>
              <a:spcBef>
                <a:spcPct val="0"/>
              </a:spcBef>
            </a:pPr>
            <a:r>
              <a:rPr lang="et-EE" altLang="et-EE" sz="2000" b="1"/>
              <a:t> Mis piirides võivad </a:t>
            </a:r>
            <a:r>
              <a:rPr lang="et-EE" altLang="et-EE" sz="1800" b="1"/>
              <a:t>kõikuda</a:t>
            </a:r>
            <a:r>
              <a:rPr lang="et-EE" altLang="et-EE" sz="1800"/>
              <a:t> </a:t>
            </a:r>
            <a:r>
              <a:rPr lang="et-EE" altLang="et-EE" sz="2000" b="1"/>
              <a:t>detaili mõõtmed ja kui suur on nõutud detaili täpsus?</a:t>
            </a:r>
          </a:p>
        </p:txBody>
      </p:sp>
      <p:sp>
        <p:nvSpPr>
          <p:cNvPr id="18437" name="Footer Placeholder 4">
            <a:extLst>
              <a:ext uri="{FF2B5EF4-FFF2-40B4-BE49-F238E27FC236}">
                <a16:creationId xmlns:a16="http://schemas.microsoft.com/office/drawing/2014/main" id="{A4C7609D-100C-4A91-9798-B603218CC6B8}"/>
              </a:ext>
            </a:extLst>
          </p:cNvPr>
          <p:cNvSpPr txBox="1">
            <a:spLocks noGrp="1"/>
          </p:cNvSpPr>
          <p:nvPr/>
        </p:nvSpPr>
        <p:spPr bwMode="auto">
          <a:xfrm>
            <a:off x="1979613" y="6524625"/>
            <a:ext cx="71643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dirty="0">
                <a:solidFill>
                  <a:srgbClr val="B5A788"/>
                </a:solidFill>
                <a:latin typeface="Gill Sans MT" panose="020B0502020104020203" pitchFamily="34" charset="0"/>
              </a:rPr>
              <a:t>A. </a:t>
            </a:r>
            <a:r>
              <a:rPr lang="et-EE" altLang="et-EE" sz="1200" dirty="0" err="1">
                <a:solidFill>
                  <a:srgbClr val="B5A788"/>
                </a:solidFill>
                <a:latin typeface="Gill Sans MT" panose="020B0502020104020203" pitchFamily="34" charset="0"/>
              </a:rPr>
              <a:t>Sivitski</a:t>
            </a:r>
            <a:r>
              <a:rPr lang="et-EE" altLang="et-EE" sz="1200" dirty="0">
                <a:solidFill>
                  <a:srgbClr val="B5A788"/>
                </a:solidFill>
                <a:latin typeface="Gill Sans MT" panose="020B0502020104020203" pitchFamily="34" charset="0"/>
              </a:rPr>
              <a:t>, Masinaelemendid </a:t>
            </a:r>
            <a:r>
              <a:rPr lang="et-EE" altLang="et-EE" sz="1200" dirty="0">
                <a:solidFill>
                  <a:srgbClr val="B5A788"/>
                </a:solidFill>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1">
            <a:extLst>
              <a:ext uri="{FF2B5EF4-FFF2-40B4-BE49-F238E27FC236}">
                <a16:creationId xmlns:a16="http://schemas.microsoft.com/office/drawing/2014/main" id="{42186429-19F7-4952-95B3-BBAEFBF71DE0}"/>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2E39B89C-DEA4-4FC8-ABAF-C8952CDD2AC1}"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20483" name="Title 5">
            <a:extLst>
              <a:ext uri="{FF2B5EF4-FFF2-40B4-BE49-F238E27FC236}">
                <a16:creationId xmlns:a16="http://schemas.microsoft.com/office/drawing/2014/main" id="{D92C15C9-3314-48E6-8817-909244566F77}"/>
              </a:ext>
            </a:extLst>
          </p:cNvPr>
          <p:cNvSpPr>
            <a:spLocks/>
          </p:cNvSpPr>
          <p:nvPr/>
        </p:nvSpPr>
        <p:spPr bwMode="auto">
          <a:xfrm>
            <a:off x="468313" y="0"/>
            <a:ext cx="734377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800" b="1" u="sng"/>
              <a:t>1. Masinaelementide vahetatavus ja kokkusobivuse nõuded</a:t>
            </a:r>
          </a:p>
        </p:txBody>
      </p:sp>
      <p:sp>
        <p:nvSpPr>
          <p:cNvPr id="20484" name="Rectangle 8">
            <a:extLst>
              <a:ext uri="{FF2B5EF4-FFF2-40B4-BE49-F238E27FC236}">
                <a16:creationId xmlns:a16="http://schemas.microsoft.com/office/drawing/2014/main" id="{4E0B1172-EB3C-40FD-90E5-76FE1F50D685}"/>
              </a:ext>
            </a:extLst>
          </p:cNvPr>
          <p:cNvSpPr>
            <a:spLocks noChangeArrowheads="1"/>
          </p:cNvSpPr>
          <p:nvPr/>
        </p:nvSpPr>
        <p:spPr bwMode="auto">
          <a:xfrm>
            <a:off x="1187450" y="2060575"/>
            <a:ext cx="7777163"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0"/>
              </a:spcBef>
              <a:buFontTx/>
              <a:buNone/>
            </a:pPr>
            <a:r>
              <a:rPr lang="et-EE" altLang="et-EE" sz="2400" b="1" u="sng"/>
              <a:t>Vahetatavuse mõiste</a:t>
            </a:r>
          </a:p>
          <a:p>
            <a:pPr eaLnBrk="1" hangingPunct="1">
              <a:lnSpc>
                <a:spcPct val="80000"/>
              </a:lnSpc>
              <a:spcBef>
                <a:spcPct val="0"/>
              </a:spcBef>
              <a:buFontTx/>
              <a:buNone/>
            </a:pPr>
            <a:endParaRPr lang="et-EE" altLang="et-EE" sz="2400" b="1" u="sng">
              <a:solidFill>
                <a:srgbClr val="320E04"/>
              </a:solidFill>
            </a:endParaRPr>
          </a:p>
          <a:p>
            <a:pPr algn="just" eaLnBrk="1" hangingPunct="1">
              <a:spcBef>
                <a:spcPct val="0"/>
              </a:spcBef>
              <a:buFontTx/>
              <a:buNone/>
            </a:pPr>
            <a:r>
              <a:rPr lang="et-EE" altLang="et-EE" sz="2400" b="1" i="1"/>
              <a:t>Vahetatavus</a:t>
            </a:r>
            <a:r>
              <a:rPr lang="et-EE" altLang="et-EE" sz="2400" b="1"/>
              <a:t> </a:t>
            </a:r>
            <a:r>
              <a:rPr lang="et-EE" altLang="et-EE" sz="2400"/>
              <a:t>on tehniliste süsteemide konstrueerimise, tootmise ja ekspluatatsiooni </a:t>
            </a:r>
            <a:r>
              <a:rPr lang="et-EE" altLang="et-EE" sz="2400" b="1"/>
              <a:t>põhimõte, </a:t>
            </a:r>
            <a:r>
              <a:rPr lang="et-EE" altLang="et-EE" sz="2400"/>
              <a:t>millega kindlustatakse üksteisest sõltumatult valmistatud detailide montaaž koostuks </a:t>
            </a:r>
            <a:r>
              <a:rPr lang="et-EE" altLang="et-EE" sz="2400" b="1"/>
              <a:t>ilma detailide täiendava </a:t>
            </a:r>
            <a:r>
              <a:rPr lang="et-EE" altLang="et-EE" sz="2400"/>
              <a:t>mehaanilise </a:t>
            </a:r>
            <a:r>
              <a:rPr lang="et-EE" altLang="et-EE" sz="2400" b="1"/>
              <a:t>töötlemise või sobitamiseta.</a:t>
            </a:r>
          </a:p>
        </p:txBody>
      </p:sp>
      <p:sp>
        <p:nvSpPr>
          <p:cNvPr id="20485" name="Rectangle 9">
            <a:extLst>
              <a:ext uri="{FF2B5EF4-FFF2-40B4-BE49-F238E27FC236}">
                <a16:creationId xmlns:a16="http://schemas.microsoft.com/office/drawing/2014/main" id="{35D1E61F-ACD4-4EF2-A148-6760E46DA348}"/>
              </a:ext>
            </a:extLst>
          </p:cNvPr>
          <p:cNvSpPr>
            <a:spLocks noChangeArrowheads="1"/>
          </p:cNvSpPr>
          <p:nvPr/>
        </p:nvSpPr>
        <p:spPr bwMode="auto">
          <a:xfrm>
            <a:off x="1258888" y="6308725"/>
            <a:ext cx="42592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a:t>Maido Ajaots, Konstruktsioonielemendid loengumatrjal, 2007</a:t>
            </a:r>
            <a:endParaRPr lang="en-US" altLang="et-EE" sz="1200"/>
          </a:p>
        </p:txBody>
      </p:sp>
      <p:sp>
        <p:nvSpPr>
          <p:cNvPr id="20486" name="Footer Placeholder 4">
            <a:extLst>
              <a:ext uri="{FF2B5EF4-FFF2-40B4-BE49-F238E27FC236}">
                <a16:creationId xmlns:a16="http://schemas.microsoft.com/office/drawing/2014/main" id="{7C51BEFC-829B-4631-A6C8-4FD1CCA1582B}"/>
              </a:ext>
            </a:extLst>
          </p:cNvPr>
          <p:cNvSpPr txBox="1">
            <a:spLocks noGrp="1"/>
          </p:cNvSpPr>
          <p:nvPr/>
        </p:nvSpPr>
        <p:spPr bwMode="auto">
          <a:xfrm>
            <a:off x="1908175" y="6583363"/>
            <a:ext cx="72358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dirty="0">
                <a:solidFill>
                  <a:srgbClr val="B5A788"/>
                </a:solidFill>
                <a:latin typeface="Gill Sans MT" panose="020B0502020104020203" pitchFamily="34" charset="0"/>
              </a:rPr>
              <a:t>A. </a:t>
            </a:r>
            <a:r>
              <a:rPr lang="et-EE" altLang="et-EE" sz="1200" dirty="0" err="1">
                <a:solidFill>
                  <a:srgbClr val="B5A788"/>
                </a:solidFill>
                <a:latin typeface="Gill Sans MT" panose="020B0502020104020203" pitchFamily="34" charset="0"/>
              </a:rPr>
              <a:t>Sivitski</a:t>
            </a:r>
            <a:r>
              <a:rPr lang="et-EE" altLang="et-EE" sz="1200" dirty="0">
                <a:solidFill>
                  <a:srgbClr val="B5A788"/>
                </a:solidFill>
                <a:latin typeface="Gill Sans MT" panose="020B0502020104020203" pitchFamily="34" charset="0"/>
              </a:rPr>
              <a:t>, Masinaelemendid </a:t>
            </a:r>
            <a:r>
              <a:rPr lang="et-EE" altLang="et-EE" sz="1200" dirty="0">
                <a:solidFill>
                  <a:srgbClr val="B5A788"/>
                </a:solidFill>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FAF8AA6E-FB69-4FCC-BD8E-1CCB95EC135E}"/>
              </a:ext>
            </a:extLst>
          </p:cNvPr>
          <p:cNvSpPr>
            <a:spLocks noGrp="1"/>
          </p:cNvSpPr>
          <p:nvPr>
            <p:ph type="dt" sz="quarter" idx="10"/>
          </p:nvPr>
        </p:nvSpPr>
        <p:spPr>
          <a:xfrm>
            <a:off x="3581400" y="6305550"/>
            <a:ext cx="2133600" cy="476250"/>
          </a:xfrm>
        </p:spPr>
        <p:txBody>
          <a:bodyPr anchor="b"/>
          <a:lstStyle/>
          <a:p>
            <a:pPr algn="r" fontAlgn="auto">
              <a:spcBef>
                <a:spcPts val="0"/>
              </a:spcBef>
              <a:spcAft>
                <a:spcPts val="0"/>
              </a:spcAft>
              <a:defRPr/>
            </a:pPr>
            <a:fld id="{6F004534-D6DA-4168-9B71-7CA8843C8148}" type="datetime1">
              <a:rPr lang="et-EE" sz="1200">
                <a:solidFill>
                  <a:schemeClr val="bg2">
                    <a:shade val="50000"/>
                    <a:satMod val="200000"/>
                  </a:schemeClr>
                </a:solidFill>
                <a:latin typeface="+mn-lt"/>
              </a:rPr>
              <a:pPr algn="r" fontAlgn="auto">
                <a:spcBef>
                  <a:spcPts val="0"/>
                </a:spcBef>
                <a:spcAft>
                  <a:spcPts val="0"/>
                </a:spcAft>
                <a:defRPr/>
              </a:pPr>
              <a:t>27.01.2019</a:t>
            </a:fld>
            <a:endParaRPr lang="et-EE" sz="1200">
              <a:solidFill>
                <a:schemeClr val="bg2">
                  <a:shade val="50000"/>
                  <a:satMod val="200000"/>
                </a:schemeClr>
              </a:solidFill>
              <a:latin typeface="+mn-lt"/>
            </a:endParaRPr>
          </a:p>
        </p:txBody>
      </p:sp>
      <p:sp>
        <p:nvSpPr>
          <p:cNvPr id="22531" name="Title 5">
            <a:extLst>
              <a:ext uri="{FF2B5EF4-FFF2-40B4-BE49-F238E27FC236}">
                <a16:creationId xmlns:a16="http://schemas.microsoft.com/office/drawing/2014/main" id="{AEBCED04-23C8-487E-B189-3E7CB0E8C87C}"/>
              </a:ext>
            </a:extLst>
          </p:cNvPr>
          <p:cNvSpPr>
            <a:spLocks/>
          </p:cNvSpPr>
          <p:nvPr/>
        </p:nvSpPr>
        <p:spPr bwMode="auto">
          <a:xfrm>
            <a:off x="468313" y="0"/>
            <a:ext cx="734377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800" b="1" u="sng"/>
              <a:t>1. Masinaelementide vahetatavus ja kokkusobivuse nõuded</a:t>
            </a:r>
          </a:p>
        </p:txBody>
      </p:sp>
      <p:sp>
        <p:nvSpPr>
          <p:cNvPr id="22532" name="Rectangle 6">
            <a:extLst>
              <a:ext uri="{FF2B5EF4-FFF2-40B4-BE49-F238E27FC236}">
                <a16:creationId xmlns:a16="http://schemas.microsoft.com/office/drawing/2014/main" id="{23031274-76A1-438D-BDF8-8CD4C74F6249}"/>
              </a:ext>
            </a:extLst>
          </p:cNvPr>
          <p:cNvSpPr>
            <a:spLocks noChangeArrowheads="1"/>
          </p:cNvSpPr>
          <p:nvPr/>
        </p:nvSpPr>
        <p:spPr bwMode="auto">
          <a:xfrm>
            <a:off x="1116013" y="1412875"/>
            <a:ext cx="76327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2400" b="1" u="sng"/>
              <a:t>Vahetatavuse prtintsiibi järgimine võimaldab:</a:t>
            </a:r>
          </a:p>
          <a:p>
            <a:pPr eaLnBrk="1" hangingPunct="1">
              <a:spcBef>
                <a:spcPct val="0"/>
              </a:spcBef>
              <a:buFontTx/>
              <a:buNone/>
            </a:pPr>
            <a:endParaRPr lang="et-EE" altLang="et-EE" sz="2400" b="1" u="sng">
              <a:solidFill>
                <a:srgbClr val="320E04"/>
              </a:solidFill>
            </a:endParaRPr>
          </a:p>
          <a:p>
            <a:pPr eaLnBrk="1" hangingPunct="1">
              <a:spcBef>
                <a:spcPct val="0"/>
              </a:spcBef>
            </a:pPr>
            <a:r>
              <a:rPr lang="et-EE" altLang="et-EE" sz="2000"/>
              <a:t> kiirendada tootmist ja alandada omahinda,</a:t>
            </a:r>
          </a:p>
          <a:p>
            <a:pPr eaLnBrk="1" hangingPunct="1">
              <a:spcBef>
                <a:spcPct val="0"/>
              </a:spcBef>
            </a:pPr>
            <a:endParaRPr lang="et-EE" altLang="et-EE" sz="2000"/>
          </a:p>
          <a:p>
            <a:pPr eaLnBrk="1" hangingPunct="1">
              <a:spcBef>
                <a:spcPct val="0"/>
              </a:spcBef>
            </a:pPr>
            <a:r>
              <a:rPr lang="et-EE" altLang="et-EE" sz="2000"/>
              <a:t> korraldada hulgitootmist,</a:t>
            </a:r>
          </a:p>
          <a:p>
            <a:pPr eaLnBrk="1" hangingPunct="1">
              <a:spcBef>
                <a:spcPct val="0"/>
              </a:spcBef>
            </a:pPr>
            <a:endParaRPr lang="et-EE" altLang="et-EE" sz="2000"/>
          </a:p>
          <a:p>
            <a:pPr eaLnBrk="1" hangingPunct="1">
              <a:spcBef>
                <a:spcPct val="0"/>
              </a:spcBef>
            </a:pPr>
            <a:r>
              <a:rPr lang="et-EE" altLang="et-EE" sz="2000"/>
              <a:t> spetsialiseerida tootmist,</a:t>
            </a:r>
          </a:p>
          <a:p>
            <a:pPr eaLnBrk="1" hangingPunct="1">
              <a:spcBef>
                <a:spcPct val="0"/>
              </a:spcBef>
            </a:pPr>
            <a:endParaRPr lang="et-EE" altLang="et-EE" sz="2000"/>
          </a:p>
          <a:p>
            <a:pPr eaLnBrk="1" hangingPunct="1">
              <a:spcBef>
                <a:spcPct val="0"/>
              </a:spcBef>
            </a:pPr>
            <a:r>
              <a:rPr lang="et-EE" altLang="et-EE" sz="2000"/>
              <a:t> valmistada vajalikus koguses masinate ja seadmete tagavaraosi,</a:t>
            </a:r>
          </a:p>
          <a:p>
            <a:pPr eaLnBrk="1" hangingPunct="1">
              <a:spcBef>
                <a:spcPct val="0"/>
              </a:spcBef>
            </a:pPr>
            <a:endParaRPr lang="et-EE" altLang="et-EE" sz="2000"/>
          </a:p>
          <a:p>
            <a:pPr eaLnBrk="1" hangingPunct="1">
              <a:spcBef>
                <a:spcPct val="0"/>
              </a:spcBef>
            </a:pPr>
            <a:r>
              <a:rPr lang="et-EE" altLang="et-EE" sz="2000"/>
              <a:t> korraldada remonti kulunud masinaosade ja koostude väljavahetamise teel;</a:t>
            </a:r>
          </a:p>
          <a:p>
            <a:pPr eaLnBrk="1" hangingPunct="1">
              <a:spcBef>
                <a:spcPct val="0"/>
              </a:spcBef>
            </a:pPr>
            <a:endParaRPr lang="et-EE" altLang="et-EE" sz="2000"/>
          </a:p>
          <a:p>
            <a:pPr eaLnBrk="1" hangingPunct="1">
              <a:spcBef>
                <a:spcPct val="0"/>
              </a:spcBef>
            </a:pPr>
            <a:r>
              <a:rPr lang="et-EE" altLang="et-EE" sz="2000"/>
              <a:t> lihtsustada tehniliste süsteemide ekspluatatsiooni ning remonti.</a:t>
            </a:r>
          </a:p>
        </p:txBody>
      </p:sp>
      <p:sp>
        <p:nvSpPr>
          <p:cNvPr id="22533" name="Footer Placeholder 4">
            <a:extLst>
              <a:ext uri="{FF2B5EF4-FFF2-40B4-BE49-F238E27FC236}">
                <a16:creationId xmlns:a16="http://schemas.microsoft.com/office/drawing/2014/main" id="{35A7EDA7-C123-4F5C-937A-5856C2C28984}"/>
              </a:ext>
            </a:extLst>
          </p:cNvPr>
          <p:cNvSpPr txBox="1">
            <a:spLocks noGrp="1"/>
          </p:cNvSpPr>
          <p:nvPr/>
        </p:nvSpPr>
        <p:spPr bwMode="auto">
          <a:xfrm>
            <a:off x="1908175" y="6669088"/>
            <a:ext cx="72358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t-EE" altLang="et-EE" sz="1200" dirty="0">
                <a:solidFill>
                  <a:srgbClr val="B5A788"/>
                </a:solidFill>
                <a:latin typeface="Gill Sans MT" panose="020B0502020104020203" pitchFamily="34" charset="0"/>
              </a:rPr>
              <a:t>A. </a:t>
            </a:r>
            <a:r>
              <a:rPr lang="et-EE" altLang="et-EE" sz="1200" dirty="0" err="1">
                <a:solidFill>
                  <a:srgbClr val="B5A788"/>
                </a:solidFill>
                <a:latin typeface="Gill Sans MT" panose="020B0502020104020203" pitchFamily="34" charset="0"/>
              </a:rPr>
              <a:t>Sivitski</a:t>
            </a:r>
            <a:r>
              <a:rPr lang="et-EE" altLang="et-EE" sz="1200" dirty="0">
                <a:solidFill>
                  <a:srgbClr val="B5A788"/>
                </a:solidFill>
                <a:latin typeface="Gill Sans MT" panose="020B0502020104020203" pitchFamily="34" charset="0"/>
              </a:rPr>
              <a:t>, Masinaelemendid </a:t>
            </a:r>
            <a:r>
              <a:rPr lang="et-EE" altLang="et-EE" sz="1200" dirty="0">
                <a:solidFill>
                  <a:srgbClr val="B5A788"/>
                </a:solidFill>
              </a:rPr>
              <a:t>			</a:t>
            </a: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5_Solstice">
      <a:majorFont>
        <a:latin typeface=""/>
        <a:ea typeface=""/>
        <a:cs typeface=""/>
      </a:majorFont>
      <a:minorFont>
        <a:latin typeface=""/>
        <a:ea typeface=""/>
        <a:cs typeface=""/>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5123</TotalTime>
  <Words>1943</Words>
  <Application>Microsoft Office PowerPoint</Application>
  <PresentationFormat>Ekraaniseanss (4:3)</PresentationFormat>
  <Paragraphs>437</Paragraphs>
  <Slides>35</Slides>
  <Notes>35</Notes>
  <HiddenSlides>0</HiddenSlides>
  <MMClips>0</MMClips>
  <ScaleCrop>false</ScaleCrop>
  <HeadingPairs>
    <vt:vector size="6" baseType="variant">
      <vt:variant>
        <vt:lpstr>Kasutatud fondid</vt:lpstr>
      </vt:variant>
      <vt:variant>
        <vt:i4>6</vt:i4>
      </vt:variant>
      <vt:variant>
        <vt:lpstr>Kujundus</vt:lpstr>
      </vt:variant>
      <vt:variant>
        <vt:i4>2</vt:i4>
      </vt:variant>
      <vt:variant>
        <vt:lpstr>Slaidipealkirjad</vt:lpstr>
      </vt:variant>
      <vt:variant>
        <vt:i4>35</vt:i4>
      </vt:variant>
    </vt:vector>
  </HeadingPairs>
  <TitlesOfParts>
    <vt:vector size="43" baseType="lpstr">
      <vt:lpstr>Arial</vt:lpstr>
      <vt:lpstr>Calibri</vt:lpstr>
      <vt:lpstr>Gill Sans MT</vt:lpstr>
      <vt:lpstr>Times New Roman</vt:lpstr>
      <vt:lpstr>Verdana</vt:lpstr>
      <vt:lpstr>Wingdings 2</vt:lpstr>
      <vt:lpstr>Default Design</vt:lpstr>
      <vt:lpstr>5_Solstice</vt:lpstr>
      <vt:lpstr>MASINAELEMENDID - PROJEKT</vt:lpstr>
      <vt:lpstr>MASINAELEMENDID - PROJEKT</vt:lpstr>
      <vt:lpstr>Masinaelementide jätkusuutslikkuse kriteeriumid</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vector>
  </TitlesOfParts>
  <Company>Your Company Name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Your User Name</dc:creator>
  <cp:lastModifiedBy>Alina</cp:lastModifiedBy>
  <cp:revision>565</cp:revision>
  <cp:lastPrinted>2015-02-04T11:57:25Z</cp:lastPrinted>
  <dcterms:created xsi:type="dcterms:W3CDTF">2011-08-24T10:00:17Z</dcterms:created>
  <dcterms:modified xsi:type="dcterms:W3CDTF">2019-01-27T02:31:51Z</dcterms:modified>
</cp:coreProperties>
</file>