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1" r:id="rId2"/>
  </p:sldMasterIdLst>
  <p:notesMasterIdLst>
    <p:notesMasterId r:id="rId41"/>
  </p:notesMasterIdLst>
  <p:sldIdLst>
    <p:sldId id="256" r:id="rId3"/>
    <p:sldId id="266" r:id="rId4"/>
    <p:sldId id="304" r:id="rId5"/>
    <p:sldId id="257" r:id="rId6"/>
    <p:sldId id="305" r:id="rId7"/>
    <p:sldId id="314" r:id="rId8"/>
    <p:sldId id="343" r:id="rId9"/>
    <p:sldId id="344" r:id="rId10"/>
    <p:sldId id="346" r:id="rId11"/>
    <p:sldId id="345" r:id="rId12"/>
    <p:sldId id="316" r:id="rId13"/>
    <p:sldId id="315" r:id="rId14"/>
    <p:sldId id="320" r:id="rId15"/>
    <p:sldId id="318" r:id="rId16"/>
    <p:sldId id="319" r:id="rId17"/>
    <p:sldId id="321" r:id="rId18"/>
    <p:sldId id="323" r:id="rId19"/>
    <p:sldId id="324" r:id="rId20"/>
    <p:sldId id="322" r:id="rId21"/>
    <p:sldId id="329" r:id="rId22"/>
    <p:sldId id="263" r:id="rId23"/>
    <p:sldId id="325" r:id="rId24"/>
    <p:sldId id="326" r:id="rId25"/>
    <p:sldId id="327" r:id="rId26"/>
    <p:sldId id="328" r:id="rId27"/>
    <p:sldId id="330" r:id="rId28"/>
    <p:sldId id="337" r:id="rId29"/>
    <p:sldId id="338" r:id="rId30"/>
    <p:sldId id="341" r:id="rId31"/>
    <p:sldId id="339" r:id="rId32"/>
    <p:sldId id="342" r:id="rId33"/>
    <p:sldId id="340" r:id="rId34"/>
    <p:sldId id="333" r:id="rId35"/>
    <p:sldId id="265" r:id="rId36"/>
    <p:sldId id="336" r:id="rId37"/>
    <p:sldId id="332" r:id="rId38"/>
    <p:sldId id="335" r:id="rId39"/>
    <p:sldId id="334" r:id="rId40"/>
  </p:sldIdLst>
  <p:sldSz cx="9144000" cy="6858000" type="screen4x3"/>
  <p:notesSz cx="7099300" cy="10234613"/>
  <p:defaultTextStyle>
    <a:defPPr>
      <a:defRPr lang="et-E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695" autoAdjust="0"/>
  </p:normalViewPr>
  <p:slideViewPr>
    <p:cSldViewPr>
      <p:cViewPr varScale="1">
        <p:scale>
          <a:sx n="82" d="100"/>
          <a:sy n="82" d="100"/>
        </p:scale>
        <p:origin x="158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A4C19A-7F44-41BB-81DC-F66D6B36673B}"/>
              </a:ext>
            </a:extLst>
          </p:cNvPr>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eaLnBrk="1" hangingPunct="1">
              <a:defRPr sz="1300">
                <a:latin typeface="Calibri" pitchFamily="34" charset="0"/>
              </a:defRPr>
            </a:lvl1pPr>
          </a:lstStyle>
          <a:p>
            <a:pPr>
              <a:defRPr/>
            </a:pPr>
            <a:endParaRPr lang="en-US"/>
          </a:p>
        </p:txBody>
      </p:sp>
      <p:sp>
        <p:nvSpPr>
          <p:cNvPr id="3" name="Date Placeholder 2">
            <a:extLst>
              <a:ext uri="{FF2B5EF4-FFF2-40B4-BE49-F238E27FC236}">
                <a16:creationId xmlns:a16="http://schemas.microsoft.com/office/drawing/2014/main" id="{2C9C968A-D9EC-48FB-9218-C7824B3685A9}"/>
              </a:ext>
            </a:extLst>
          </p:cNvPr>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1" hangingPunct="1">
              <a:defRPr sz="1300">
                <a:latin typeface="Calibri" pitchFamily="34" charset="0"/>
              </a:defRPr>
            </a:lvl1pPr>
          </a:lstStyle>
          <a:p>
            <a:pPr>
              <a:defRPr/>
            </a:pPr>
            <a:fld id="{D342BBB4-9084-4464-BB91-7110B9DF6E9F}" type="datetimeFigureOut">
              <a:rPr lang="et-EE"/>
              <a:pPr>
                <a:defRPr/>
              </a:pPr>
              <a:t>27.01.2019</a:t>
            </a:fld>
            <a:endParaRPr lang="et-EE"/>
          </a:p>
        </p:txBody>
      </p:sp>
      <p:sp>
        <p:nvSpPr>
          <p:cNvPr id="4" name="Slide Image Placeholder 3">
            <a:extLst>
              <a:ext uri="{FF2B5EF4-FFF2-40B4-BE49-F238E27FC236}">
                <a16:creationId xmlns:a16="http://schemas.microsoft.com/office/drawing/2014/main" id="{796B88C6-6718-4869-96DE-BC889348AFDA}"/>
              </a:ext>
            </a:extLst>
          </p:cNvPr>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t-EE" noProof="0"/>
          </a:p>
        </p:txBody>
      </p:sp>
      <p:sp>
        <p:nvSpPr>
          <p:cNvPr id="5" name="Notes Placeholder 4">
            <a:extLst>
              <a:ext uri="{FF2B5EF4-FFF2-40B4-BE49-F238E27FC236}">
                <a16:creationId xmlns:a16="http://schemas.microsoft.com/office/drawing/2014/main" id="{50C19B05-17A8-428F-BA66-9DFFDA5016AB}"/>
              </a:ext>
            </a:extLst>
          </p:cNvPr>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t-EE" noProof="0"/>
          </a:p>
        </p:txBody>
      </p:sp>
      <p:sp>
        <p:nvSpPr>
          <p:cNvPr id="6" name="Footer Placeholder 5">
            <a:extLst>
              <a:ext uri="{FF2B5EF4-FFF2-40B4-BE49-F238E27FC236}">
                <a16:creationId xmlns:a16="http://schemas.microsoft.com/office/drawing/2014/main" id="{09A7EB41-02E5-455A-AF84-0488EBEA3848}"/>
              </a:ext>
            </a:extLst>
          </p:cNvPr>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eaLnBrk="1" hangingPunct="1">
              <a:defRPr sz="1300">
                <a:latin typeface="Calibri"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30A0DF5-0520-49C0-AA5E-CD8AEBEF90E1}"/>
              </a:ext>
            </a:extLst>
          </p:cNvPr>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1" hangingPunct="1">
              <a:defRPr sz="1300" smtClean="0">
                <a:latin typeface="Calibri" panose="020F0502020204030204" pitchFamily="34" charset="0"/>
              </a:defRPr>
            </a:lvl1pPr>
          </a:lstStyle>
          <a:p>
            <a:pPr>
              <a:defRPr/>
            </a:pPr>
            <a:fld id="{847CEACA-3CE1-4AE2-9153-082A22A67D21}" type="slidenum">
              <a:rPr lang="et-EE" altLang="et-EE"/>
              <a:pPr>
                <a:defRPr/>
              </a:pPr>
              <a:t>‹#›</a:t>
            </a:fld>
            <a:endParaRPr lang="et-EE" altLang="et-E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A57C69A6-1EFB-497B-8E98-F462CA115B9D}"/>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BF0F34D6-C94F-4104-8A48-064B832032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7172" name="Slide Number Placeholder 3">
            <a:extLst>
              <a:ext uri="{FF2B5EF4-FFF2-40B4-BE49-F238E27FC236}">
                <a16:creationId xmlns:a16="http://schemas.microsoft.com/office/drawing/2014/main" id="{B16BDE61-794F-42FD-A390-5DE4935F93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C833E8-D313-428F-BC6F-3BADB7858091}" type="slidenum">
              <a:rPr lang="et-EE" altLang="et-EE" sz="1300"/>
              <a:pPr>
                <a:spcBef>
                  <a:spcPct val="0"/>
                </a:spcBef>
              </a:pPr>
              <a:t>1</a:t>
            </a:fld>
            <a:endParaRPr lang="et-EE" altLang="et-EE"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5BC1955-7BBF-480C-A550-5526827A89AF}"/>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97BD801-73C8-4E28-8B34-D6699E8B5F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25604" name="Slide Number Placeholder 3">
            <a:extLst>
              <a:ext uri="{FF2B5EF4-FFF2-40B4-BE49-F238E27FC236}">
                <a16:creationId xmlns:a16="http://schemas.microsoft.com/office/drawing/2014/main" id="{2A518580-DD7D-4523-9ADD-B9010ED78E81}"/>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7C8638E-1BA1-4B95-83D4-E9C0C191A760}" type="slidenum">
              <a:rPr lang="et-EE" altLang="et-EE" sz="1300"/>
              <a:pPr algn="r" eaLnBrk="1" hangingPunct="1">
                <a:spcBef>
                  <a:spcPct val="0"/>
                </a:spcBef>
              </a:pPr>
              <a:t>10</a:t>
            </a:fld>
            <a:endParaRPr lang="et-EE" altLang="et-EE"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D093D18-DB46-4917-8677-6E498EFC132A}"/>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9E49C6A-A8D8-4832-989E-084422254D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27652" name="Slide Number Placeholder 3">
            <a:extLst>
              <a:ext uri="{FF2B5EF4-FFF2-40B4-BE49-F238E27FC236}">
                <a16:creationId xmlns:a16="http://schemas.microsoft.com/office/drawing/2014/main" id="{680F0F15-3166-4D68-92CF-631E336971BB}"/>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C7E25DA-26BF-4B8B-9A02-2A23C0CF660C}" type="slidenum">
              <a:rPr lang="et-EE" altLang="et-EE" sz="1300"/>
              <a:pPr algn="r" eaLnBrk="1" hangingPunct="1">
                <a:spcBef>
                  <a:spcPct val="0"/>
                </a:spcBef>
              </a:pPr>
              <a:t>11</a:t>
            </a:fld>
            <a:endParaRPr lang="et-EE" altLang="et-EE"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28420BF-157E-4AF6-B3C7-B7201929D1B8}"/>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B9C70EC-37F6-4ABA-AD54-6085CE1F35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29700" name="Slide Number Placeholder 3">
            <a:extLst>
              <a:ext uri="{FF2B5EF4-FFF2-40B4-BE49-F238E27FC236}">
                <a16:creationId xmlns:a16="http://schemas.microsoft.com/office/drawing/2014/main" id="{76385E32-7EE1-4D2D-88E3-4A29FA5E1C8C}"/>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3EB2D56-AB49-459C-B6D0-10A763E38174}" type="slidenum">
              <a:rPr lang="et-EE" altLang="et-EE" sz="1300"/>
              <a:pPr algn="r" eaLnBrk="1" hangingPunct="1">
                <a:spcBef>
                  <a:spcPct val="0"/>
                </a:spcBef>
              </a:pPr>
              <a:t>12</a:t>
            </a:fld>
            <a:endParaRPr lang="et-EE" altLang="et-EE"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A7A32B7-5C94-4118-93DF-D39E0CCE6E0B}"/>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7756F52-05B2-4B94-ADDB-6A2211131F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31748" name="Slide Number Placeholder 3">
            <a:extLst>
              <a:ext uri="{FF2B5EF4-FFF2-40B4-BE49-F238E27FC236}">
                <a16:creationId xmlns:a16="http://schemas.microsoft.com/office/drawing/2014/main" id="{9C56F45A-1940-4449-ACB8-9922F42039CB}"/>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0BE69A2-AFD7-4F54-9A9F-D43B5E9D411C}" type="slidenum">
              <a:rPr lang="et-EE" altLang="et-EE" sz="1300"/>
              <a:pPr algn="r" eaLnBrk="1" hangingPunct="1">
                <a:spcBef>
                  <a:spcPct val="0"/>
                </a:spcBef>
              </a:pPr>
              <a:t>13</a:t>
            </a:fld>
            <a:endParaRPr lang="et-EE" altLang="et-EE"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64ABFE1-7B40-409E-A201-DEDA36FE3636}"/>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6FE0E94-4DDB-4A61-B95D-0C67C7D3B1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t-EE" altLang="et-EE"/>
              <a:t>Golfikepp kerge, suure väände- ja paindejäikusega</a:t>
            </a:r>
          </a:p>
          <a:p>
            <a:pPr eaLnBrk="1" hangingPunct="1">
              <a:spcBef>
                <a:spcPct val="0"/>
              </a:spcBef>
            </a:pPr>
            <a:endParaRPr lang="en-US" altLang="et-EE"/>
          </a:p>
        </p:txBody>
      </p:sp>
      <p:sp>
        <p:nvSpPr>
          <p:cNvPr id="33796" name="Slide Number Placeholder 3">
            <a:extLst>
              <a:ext uri="{FF2B5EF4-FFF2-40B4-BE49-F238E27FC236}">
                <a16:creationId xmlns:a16="http://schemas.microsoft.com/office/drawing/2014/main" id="{D15432A3-C0C5-4B3B-A8E1-09D12F8C33A4}"/>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AE72203-3E46-45F5-8438-D444016DF5CE}" type="slidenum">
              <a:rPr lang="et-EE" altLang="et-EE" sz="1300"/>
              <a:pPr algn="r" eaLnBrk="1" hangingPunct="1">
                <a:spcBef>
                  <a:spcPct val="0"/>
                </a:spcBef>
              </a:pPr>
              <a:t>14</a:t>
            </a:fld>
            <a:endParaRPr lang="et-EE" altLang="et-EE"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7A4C36D-6911-4C6A-AACA-A08038BD6894}"/>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B9CAC6C-2262-4F19-B82C-AA51199A6C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a:p>
            <a:pPr eaLnBrk="1" hangingPunct="1">
              <a:spcBef>
                <a:spcPct val="0"/>
              </a:spcBef>
            </a:pPr>
            <a:r>
              <a:rPr lang="et-EE" altLang="et-EE"/>
              <a:t>Sitke - katkevenivus</a:t>
            </a:r>
            <a:endParaRPr lang="en-US" altLang="et-EE"/>
          </a:p>
        </p:txBody>
      </p:sp>
      <p:sp>
        <p:nvSpPr>
          <p:cNvPr id="35844" name="Slide Number Placeholder 3">
            <a:extLst>
              <a:ext uri="{FF2B5EF4-FFF2-40B4-BE49-F238E27FC236}">
                <a16:creationId xmlns:a16="http://schemas.microsoft.com/office/drawing/2014/main" id="{A4201912-A819-420E-8AE2-B9603A2B7F8F}"/>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9401271-2D60-4233-86E1-B9E1850C4135}" type="slidenum">
              <a:rPr lang="et-EE" altLang="et-EE" sz="1300"/>
              <a:pPr algn="r" eaLnBrk="1" hangingPunct="1">
                <a:spcBef>
                  <a:spcPct val="0"/>
                </a:spcBef>
              </a:pPr>
              <a:t>15</a:t>
            </a:fld>
            <a:endParaRPr lang="et-EE" altLang="et-EE"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7CBAF3E-93D2-4F19-A9D1-E8C26739D478}"/>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37C25189-2FF3-4343-9D71-A3451125E9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37892" name="Slide Number Placeholder 3">
            <a:extLst>
              <a:ext uri="{FF2B5EF4-FFF2-40B4-BE49-F238E27FC236}">
                <a16:creationId xmlns:a16="http://schemas.microsoft.com/office/drawing/2014/main" id="{4290E9BB-FF6D-4A4F-88B7-D835912D418C}"/>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E3EDFD2-B2C8-4EBE-AA68-E9D241C54BA0}" type="slidenum">
              <a:rPr lang="et-EE" altLang="et-EE" sz="1300"/>
              <a:pPr algn="r" eaLnBrk="1" hangingPunct="1">
                <a:spcBef>
                  <a:spcPct val="0"/>
                </a:spcBef>
              </a:pPr>
              <a:t>16</a:t>
            </a:fld>
            <a:endParaRPr lang="et-EE" altLang="et-EE"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D3C72F1-636A-488F-AFCC-7515D80951D0}"/>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7AFDE61F-8E8F-4D32-A90E-9C25ACEE58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39940" name="Slide Number Placeholder 3">
            <a:extLst>
              <a:ext uri="{FF2B5EF4-FFF2-40B4-BE49-F238E27FC236}">
                <a16:creationId xmlns:a16="http://schemas.microsoft.com/office/drawing/2014/main" id="{27417F89-9C79-47E2-82B2-C69CEA0F28E3}"/>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5477702-7841-4F32-BB0B-6CF34E8F71A4}" type="slidenum">
              <a:rPr lang="et-EE" altLang="et-EE" sz="1300"/>
              <a:pPr algn="r" eaLnBrk="1" hangingPunct="1">
                <a:spcBef>
                  <a:spcPct val="0"/>
                </a:spcBef>
              </a:pPr>
              <a:t>17</a:t>
            </a:fld>
            <a:endParaRPr lang="et-EE" altLang="et-EE"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CDCBD19-859C-4376-AACF-AFD486C857E8}"/>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1AD11FF-2033-4860-B38D-B400D0EC65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41988" name="Slide Number Placeholder 3">
            <a:extLst>
              <a:ext uri="{FF2B5EF4-FFF2-40B4-BE49-F238E27FC236}">
                <a16:creationId xmlns:a16="http://schemas.microsoft.com/office/drawing/2014/main" id="{AE4D64A9-968C-40BE-833B-E332EE06AC09}"/>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0137C4-8B2A-4038-BE8D-79B366743389}" type="slidenum">
              <a:rPr lang="et-EE" altLang="et-EE" sz="1300"/>
              <a:pPr algn="r" eaLnBrk="1" hangingPunct="1">
                <a:spcBef>
                  <a:spcPct val="0"/>
                </a:spcBef>
              </a:pPr>
              <a:t>18</a:t>
            </a:fld>
            <a:endParaRPr lang="et-EE" altLang="et-EE"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2B19075-0823-412B-9EE7-5B4839006639}"/>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01FE9D8-76C5-4DEF-8B13-C53D094B98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44036" name="Slide Number Placeholder 3">
            <a:extLst>
              <a:ext uri="{FF2B5EF4-FFF2-40B4-BE49-F238E27FC236}">
                <a16:creationId xmlns:a16="http://schemas.microsoft.com/office/drawing/2014/main" id="{F162480C-61A5-4234-A403-B72C0C627562}"/>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B68AF8B-95C8-44D9-8257-65DB5D28AD63}" type="slidenum">
              <a:rPr lang="et-EE" altLang="et-EE" sz="1300"/>
              <a:pPr algn="r" eaLnBrk="1" hangingPunct="1">
                <a:spcBef>
                  <a:spcPct val="0"/>
                </a:spcBef>
              </a:pPr>
              <a:t>19</a:t>
            </a:fld>
            <a:endParaRPr lang="et-EE" altLang="et-EE"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A5B1102-9054-4295-97A3-92D156C9D18F}"/>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23BA8D7-D63A-4C5D-B97F-FB862525F9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9220" name="Slide Number Placeholder 3">
            <a:extLst>
              <a:ext uri="{FF2B5EF4-FFF2-40B4-BE49-F238E27FC236}">
                <a16:creationId xmlns:a16="http://schemas.microsoft.com/office/drawing/2014/main" id="{692C42D2-B320-428C-9D5E-C77B8C176360}"/>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7FDAC8D-CD63-4018-AA45-8E8589BCB29E}" type="slidenum">
              <a:rPr lang="et-EE" altLang="et-EE" sz="1300"/>
              <a:pPr algn="r" eaLnBrk="1" hangingPunct="1">
                <a:spcBef>
                  <a:spcPct val="0"/>
                </a:spcBef>
              </a:pPr>
              <a:t>2</a:t>
            </a:fld>
            <a:endParaRPr lang="et-EE" altLang="et-EE"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EA6F524-31AD-4C51-8356-334F2D0817C2}"/>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60892B4-346B-4625-9D89-26A63F3704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46084" name="Slide Number Placeholder 3">
            <a:extLst>
              <a:ext uri="{FF2B5EF4-FFF2-40B4-BE49-F238E27FC236}">
                <a16:creationId xmlns:a16="http://schemas.microsoft.com/office/drawing/2014/main" id="{A7307139-73F8-4241-A760-77857C86CF66}"/>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1A53FD6-21B5-4349-ADEF-2D04E93DD9DE}" type="slidenum">
              <a:rPr lang="et-EE" altLang="et-EE" sz="1300"/>
              <a:pPr algn="r" eaLnBrk="1" hangingPunct="1">
                <a:spcBef>
                  <a:spcPct val="0"/>
                </a:spcBef>
              </a:pPr>
              <a:t>20</a:t>
            </a:fld>
            <a:endParaRPr lang="et-EE" altLang="et-EE"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6A7E075-730B-411E-AF87-6BF89083AC00}"/>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8880577-84FC-47D3-8BD1-72D1248A97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48132" name="Slide Number Placeholder 3">
            <a:extLst>
              <a:ext uri="{FF2B5EF4-FFF2-40B4-BE49-F238E27FC236}">
                <a16:creationId xmlns:a16="http://schemas.microsoft.com/office/drawing/2014/main" id="{9311DB0F-E172-4DF2-B981-2E013F6F8D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51D2F3-4009-481B-80A5-D17B4EA0EACE}" type="slidenum">
              <a:rPr lang="et-EE" altLang="et-EE" sz="1300"/>
              <a:pPr>
                <a:spcBef>
                  <a:spcPct val="0"/>
                </a:spcBef>
              </a:pPr>
              <a:t>21</a:t>
            </a:fld>
            <a:endParaRPr lang="et-EE" altLang="et-EE"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6AF4942-F0B9-4752-A234-362C2FF00870}"/>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02E9145-BD5F-4DD5-AFBB-9E740D1842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50180" name="Slide Number Placeholder 3">
            <a:extLst>
              <a:ext uri="{FF2B5EF4-FFF2-40B4-BE49-F238E27FC236}">
                <a16:creationId xmlns:a16="http://schemas.microsoft.com/office/drawing/2014/main" id="{899235E2-9E9C-4762-80F9-7E50563336F1}"/>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F026DE3-726D-4EB5-AFE6-5F7E581F3C62}" type="slidenum">
              <a:rPr lang="et-EE" altLang="et-EE" sz="1300"/>
              <a:pPr algn="r" eaLnBrk="1" hangingPunct="1">
                <a:spcBef>
                  <a:spcPct val="0"/>
                </a:spcBef>
              </a:pPr>
              <a:t>22</a:t>
            </a:fld>
            <a:endParaRPr lang="et-EE" altLang="et-EE"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09973F-1F30-4F2F-9E3A-20B4B2552F94}"/>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ABAED804-6614-4C61-97B6-3BF71E13A1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52228" name="Slide Number Placeholder 3">
            <a:extLst>
              <a:ext uri="{FF2B5EF4-FFF2-40B4-BE49-F238E27FC236}">
                <a16:creationId xmlns:a16="http://schemas.microsoft.com/office/drawing/2014/main" id="{B305BC01-8707-4C88-950F-55BED6FCC3E4}"/>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36A6769-2AA3-4EB7-86E9-17863DDE6D02}" type="slidenum">
              <a:rPr lang="et-EE" altLang="et-EE" sz="1300"/>
              <a:pPr algn="r" eaLnBrk="1" hangingPunct="1">
                <a:spcBef>
                  <a:spcPct val="0"/>
                </a:spcBef>
              </a:pPr>
              <a:t>23</a:t>
            </a:fld>
            <a:endParaRPr lang="et-EE" altLang="et-EE"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45FC954-4FEC-4FAB-B6E3-BD85D7BE514E}"/>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CA6F971-77F4-4BB5-9ED0-46B434D027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54276" name="Slide Number Placeholder 3">
            <a:extLst>
              <a:ext uri="{FF2B5EF4-FFF2-40B4-BE49-F238E27FC236}">
                <a16:creationId xmlns:a16="http://schemas.microsoft.com/office/drawing/2014/main" id="{08575B47-C78B-4A8C-931F-4EEDF52B831F}"/>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439B0B4-155F-45C0-85B5-7F9FAB42D336}" type="slidenum">
              <a:rPr lang="et-EE" altLang="et-EE" sz="1300"/>
              <a:pPr algn="r" eaLnBrk="1" hangingPunct="1">
                <a:spcBef>
                  <a:spcPct val="0"/>
                </a:spcBef>
              </a:pPr>
              <a:t>24</a:t>
            </a:fld>
            <a:endParaRPr lang="et-EE" altLang="et-EE"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18F78A-5011-4127-BCA6-5AA800529DD5}"/>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06A9EE9-CCC1-4AC3-A858-0FAFA3E45D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56324" name="Slide Number Placeholder 3">
            <a:extLst>
              <a:ext uri="{FF2B5EF4-FFF2-40B4-BE49-F238E27FC236}">
                <a16:creationId xmlns:a16="http://schemas.microsoft.com/office/drawing/2014/main" id="{3D9BCF7F-691D-4273-B4B1-376280EBE68B}"/>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23C38B3-B35A-4F33-9147-954AA9AC84AC}" type="slidenum">
              <a:rPr lang="et-EE" altLang="et-EE" sz="1300"/>
              <a:pPr algn="r" eaLnBrk="1" hangingPunct="1">
                <a:spcBef>
                  <a:spcPct val="0"/>
                </a:spcBef>
              </a:pPr>
              <a:t>25</a:t>
            </a:fld>
            <a:endParaRPr lang="et-EE" altLang="et-EE"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C2ED0FE-8DA0-47F7-9369-98ED9564F95E}"/>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0AFC6456-415C-47F2-9651-CA39C5E147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58372" name="Slide Number Placeholder 3">
            <a:extLst>
              <a:ext uri="{FF2B5EF4-FFF2-40B4-BE49-F238E27FC236}">
                <a16:creationId xmlns:a16="http://schemas.microsoft.com/office/drawing/2014/main" id="{2EB6532A-8AD5-41C6-A7F4-BFDAFDA1FCAF}"/>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8C28E4C-1B33-4351-A208-3FEC617745A0}" type="slidenum">
              <a:rPr lang="et-EE" altLang="et-EE" sz="1300"/>
              <a:pPr algn="r" eaLnBrk="1" hangingPunct="1">
                <a:spcBef>
                  <a:spcPct val="0"/>
                </a:spcBef>
              </a:pPr>
              <a:t>26</a:t>
            </a:fld>
            <a:endParaRPr lang="et-EE" altLang="et-EE"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A7BF512-55EB-444A-B5A8-86FD930E9534}"/>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C58D6D1F-C58C-49F0-BE5B-2020E4A02C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60420" name="Slide Number Placeholder 3">
            <a:extLst>
              <a:ext uri="{FF2B5EF4-FFF2-40B4-BE49-F238E27FC236}">
                <a16:creationId xmlns:a16="http://schemas.microsoft.com/office/drawing/2014/main" id="{9CA74B5B-75B4-4392-B817-FC9E34C6E5A1}"/>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E6926FF-ABC4-4413-A53F-67A357D63609}" type="slidenum">
              <a:rPr lang="et-EE" altLang="et-EE" sz="1300"/>
              <a:pPr algn="r" eaLnBrk="1" hangingPunct="1">
                <a:spcBef>
                  <a:spcPct val="0"/>
                </a:spcBef>
              </a:pPr>
              <a:t>27</a:t>
            </a:fld>
            <a:endParaRPr lang="et-EE" altLang="et-EE"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890CEE37-1594-4592-8B7B-AA833143B295}"/>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A78A81B6-5215-4A4E-862B-C7AD506056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62468" name="Slide Number Placeholder 3">
            <a:extLst>
              <a:ext uri="{FF2B5EF4-FFF2-40B4-BE49-F238E27FC236}">
                <a16:creationId xmlns:a16="http://schemas.microsoft.com/office/drawing/2014/main" id="{DE4D4209-6A48-4597-B537-D9102589D461}"/>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563A931-5AB3-4AA7-9946-3EF60EA29969}" type="slidenum">
              <a:rPr lang="et-EE" altLang="et-EE" sz="1300"/>
              <a:pPr algn="r" eaLnBrk="1" hangingPunct="1">
                <a:spcBef>
                  <a:spcPct val="0"/>
                </a:spcBef>
              </a:pPr>
              <a:t>28</a:t>
            </a:fld>
            <a:endParaRPr lang="et-EE" altLang="et-EE"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49EEC4B-3A3E-44B6-BA13-0ABD17E6277B}"/>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ED9DC3C-73BE-409C-B7E3-541EC8B746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64516" name="Slide Number Placeholder 3">
            <a:extLst>
              <a:ext uri="{FF2B5EF4-FFF2-40B4-BE49-F238E27FC236}">
                <a16:creationId xmlns:a16="http://schemas.microsoft.com/office/drawing/2014/main" id="{522E3B1C-6099-48DC-A921-706DC794EE96}"/>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066DD7C-8CBC-44F8-A179-64C802875B0B}" type="slidenum">
              <a:rPr lang="et-EE" altLang="et-EE" sz="1300"/>
              <a:pPr algn="r" eaLnBrk="1" hangingPunct="1">
                <a:spcBef>
                  <a:spcPct val="0"/>
                </a:spcBef>
              </a:pPr>
              <a:t>29</a:t>
            </a:fld>
            <a:endParaRPr lang="et-EE" altLang="et-EE"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E52AAA3-BC35-4EA0-8257-DB331F345BF7}"/>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87C2B5A-F97B-424C-8A63-5D47DBFBCE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1268" name="Slide Number Placeholder 3">
            <a:extLst>
              <a:ext uri="{FF2B5EF4-FFF2-40B4-BE49-F238E27FC236}">
                <a16:creationId xmlns:a16="http://schemas.microsoft.com/office/drawing/2014/main" id="{C4BC92AE-8C25-4B40-98E1-FA5A7505FF18}"/>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E159358-4FC0-41F1-B71C-A5BE03D36B64}" type="slidenum">
              <a:rPr lang="et-EE" altLang="et-EE" sz="1300"/>
              <a:pPr algn="r" eaLnBrk="1" hangingPunct="1">
                <a:spcBef>
                  <a:spcPct val="0"/>
                </a:spcBef>
              </a:pPr>
              <a:t>3</a:t>
            </a:fld>
            <a:endParaRPr lang="et-EE" altLang="et-EE"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F3605B0-7916-4CBC-BE3F-8791DE9B0B1E}"/>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858BDF35-CAAF-4836-9230-7C3F0DD4CD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66564" name="Slide Number Placeholder 3">
            <a:extLst>
              <a:ext uri="{FF2B5EF4-FFF2-40B4-BE49-F238E27FC236}">
                <a16:creationId xmlns:a16="http://schemas.microsoft.com/office/drawing/2014/main" id="{E5F8B68B-0E68-4FDD-BEFE-6FBE09FE8D56}"/>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8E31132-C1B7-4084-A1DB-6C4CB6030096}" type="slidenum">
              <a:rPr lang="et-EE" altLang="et-EE" sz="1300"/>
              <a:pPr algn="r" eaLnBrk="1" hangingPunct="1">
                <a:spcBef>
                  <a:spcPct val="0"/>
                </a:spcBef>
              </a:pPr>
              <a:t>30</a:t>
            </a:fld>
            <a:endParaRPr lang="et-EE" altLang="et-EE"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A023703-1D87-48EE-B577-18D92A36B0E3}"/>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003F745-B903-4EF8-9658-1E48035440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68612" name="Slide Number Placeholder 3">
            <a:extLst>
              <a:ext uri="{FF2B5EF4-FFF2-40B4-BE49-F238E27FC236}">
                <a16:creationId xmlns:a16="http://schemas.microsoft.com/office/drawing/2014/main" id="{61C2E7C7-82D2-4726-B2C9-876418558581}"/>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682DA17-F5CA-4B42-A087-25597510C1BA}" type="slidenum">
              <a:rPr lang="et-EE" altLang="et-EE" sz="1300"/>
              <a:pPr algn="r" eaLnBrk="1" hangingPunct="1">
                <a:spcBef>
                  <a:spcPct val="0"/>
                </a:spcBef>
              </a:pPr>
              <a:t>31</a:t>
            </a:fld>
            <a:endParaRPr lang="et-EE" altLang="et-EE"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9788334-0322-4014-A00C-2151272EFA86}"/>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51729CA6-1DB9-4B23-9D1A-CB12F60F97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70660" name="Slide Number Placeholder 3">
            <a:extLst>
              <a:ext uri="{FF2B5EF4-FFF2-40B4-BE49-F238E27FC236}">
                <a16:creationId xmlns:a16="http://schemas.microsoft.com/office/drawing/2014/main" id="{D9C4E98B-C521-4A86-96A7-8E29E84C2FC4}"/>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1F92044-4075-4598-83B6-7CF18AE7E6A3}" type="slidenum">
              <a:rPr lang="et-EE" altLang="et-EE" sz="1300"/>
              <a:pPr algn="r" eaLnBrk="1" hangingPunct="1">
                <a:spcBef>
                  <a:spcPct val="0"/>
                </a:spcBef>
              </a:pPr>
              <a:t>32</a:t>
            </a:fld>
            <a:endParaRPr lang="et-EE" altLang="et-EE"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644EF0C-F876-4664-BFD0-85939DDE8FF6}"/>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7684CFB-CC0B-40C4-8847-51491464F6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t-EE" sz="1000" b="1"/>
              <a:t>1.On tõenäoline, et teised insenerid on antud toote sidustoodete konstrueerimisel kasutanud</a:t>
            </a:r>
          </a:p>
          <a:p>
            <a:r>
              <a:rPr lang="et-EE" altLang="et-EE" sz="1000" b="1"/>
              <a:t>sama mõõdet;</a:t>
            </a:r>
          </a:p>
          <a:p>
            <a:r>
              <a:rPr lang="et-EE" altLang="et-EE" sz="1000" b="1"/>
              <a:t>2. Standardsete mõõtmete kasutamine on kooskõlas toorikute, rakiste ja instrumentide ning , jt</a:t>
            </a:r>
          </a:p>
          <a:p>
            <a:r>
              <a:rPr lang="et-EE" altLang="et-EE" sz="1000" b="1"/>
              <a:t>mõõteriistade standardsete mõõtmete ja parameetritega.</a:t>
            </a:r>
          </a:p>
          <a:p>
            <a:r>
              <a:rPr lang="et-EE" altLang="et-EE" sz="1000" b="1"/>
              <a:t>3. Eelisarvude ridade koostamisel kasutatud geomeetriline progressioon tagab, et kahe</a:t>
            </a:r>
          </a:p>
          <a:p>
            <a:r>
              <a:rPr lang="et-EE" altLang="et-EE" sz="1000" b="1"/>
              <a:t>eelisarvu korrutis on alati eelisarv.</a:t>
            </a:r>
          </a:p>
        </p:txBody>
      </p:sp>
      <p:sp>
        <p:nvSpPr>
          <p:cNvPr id="72708" name="Slide Number Placeholder 3">
            <a:extLst>
              <a:ext uri="{FF2B5EF4-FFF2-40B4-BE49-F238E27FC236}">
                <a16:creationId xmlns:a16="http://schemas.microsoft.com/office/drawing/2014/main" id="{972CFF97-AB57-473F-A348-D6618F13D7DC}"/>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FED9B47-32F9-4544-98B1-6D1B26CB169F}" type="slidenum">
              <a:rPr lang="et-EE" altLang="et-EE" sz="1300"/>
              <a:pPr algn="r" eaLnBrk="1" hangingPunct="1">
                <a:spcBef>
                  <a:spcPct val="0"/>
                </a:spcBef>
              </a:pPr>
              <a:t>33</a:t>
            </a:fld>
            <a:endParaRPr lang="et-EE" altLang="et-EE"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69ED9BC-30EA-4518-A646-1418346093CA}"/>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FFF14D36-E848-40D7-9375-644BED5D3D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74756" name="Slide Number Placeholder 3">
            <a:extLst>
              <a:ext uri="{FF2B5EF4-FFF2-40B4-BE49-F238E27FC236}">
                <a16:creationId xmlns:a16="http://schemas.microsoft.com/office/drawing/2014/main" id="{91E39BE0-5688-4906-B56D-EAFABBAD1661}"/>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512FBA-9D93-4942-96A5-FE4569EBE377}" type="slidenum">
              <a:rPr lang="et-EE" altLang="et-EE" sz="1300"/>
              <a:pPr algn="r" eaLnBrk="1" hangingPunct="1">
                <a:spcBef>
                  <a:spcPct val="0"/>
                </a:spcBef>
              </a:pPr>
              <a:t>34</a:t>
            </a:fld>
            <a:endParaRPr lang="et-EE" altLang="et-EE"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E846571-DA66-4B62-A566-CE2E9C3A104F}"/>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A7D97FB7-A5ED-4774-888F-ADD8CE704D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76804" name="Slide Number Placeholder 3">
            <a:extLst>
              <a:ext uri="{FF2B5EF4-FFF2-40B4-BE49-F238E27FC236}">
                <a16:creationId xmlns:a16="http://schemas.microsoft.com/office/drawing/2014/main" id="{308E2ECF-AA65-425D-8ACD-C3B1FB2C7F19}"/>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227D734-80EC-49E2-B65D-D289C9E082D0}" type="slidenum">
              <a:rPr lang="et-EE" altLang="et-EE" sz="1300"/>
              <a:pPr algn="r" eaLnBrk="1" hangingPunct="1">
                <a:spcBef>
                  <a:spcPct val="0"/>
                </a:spcBef>
              </a:pPr>
              <a:t>35</a:t>
            </a:fld>
            <a:endParaRPr lang="et-EE" altLang="et-EE"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12192D54-3967-4703-89DB-E441BBAB4331}"/>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28DB6840-F67F-442C-9377-70BFC089B1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78852" name="Slide Number Placeholder 3">
            <a:extLst>
              <a:ext uri="{FF2B5EF4-FFF2-40B4-BE49-F238E27FC236}">
                <a16:creationId xmlns:a16="http://schemas.microsoft.com/office/drawing/2014/main" id="{5E23BD6F-8035-4D66-AD70-4AECF33C6CAE}"/>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BF5F2C7-B241-40EE-90D7-395DF8DFF6A3}" type="slidenum">
              <a:rPr lang="et-EE" altLang="et-EE" sz="1300"/>
              <a:pPr algn="r" eaLnBrk="1" hangingPunct="1">
                <a:spcBef>
                  <a:spcPct val="0"/>
                </a:spcBef>
              </a:pPr>
              <a:t>36</a:t>
            </a:fld>
            <a:endParaRPr lang="et-EE" altLang="et-EE"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9B23B45-2E99-4F36-BFD0-C518E250F7C5}"/>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913D49F8-89D9-4FB3-A434-F2B0FC988B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80900" name="Slide Number Placeholder 3">
            <a:extLst>
              <a:ext uri="{FF2B5EF4-FFF2-40B4-BE49-F238E27FC236}">
                <a16:creationId xmlns:a16="http://schemas.microsoft.com/office/drawing/2014/main" id="{D4F73CAC-79DA-46E1-A701-53CF68FDC15B}"/>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F76C327-BCAB-4A3F-B223-F142DBA454A5}" type="slidenum">
              <a:rPr lang="et-EE" altLang="et-EE" sz="1300"/>
              <a:pPr algn="r" eaLnBrk="1" hangingPunct="1">
                <a:spcBef>
                  <a:spcPct val="0"/>
                </a:spcBef>
              </a:pPr>
              <a:t>37</a:t>
            </a:fld>
            <a:endParaRPr lang="et-EE" altLang="et-EE"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0A41145C-6B7C-4C6F-81F1-6A9449A5F47C}"/>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93D2BD56-5E0F-4778-872D-EAD22BC7BE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82948" name="Slide Number Placeholder 3">
            <a:extLst>
              <a:ext uri="{FF2B5EF4-FFF2-40B4-BE49-F238E27FC236}">
                <a16:creationId xmlns:a16="http://schemas.microsoft.com/office/drawing/2014/main" id="{6AF8983D-16D7-405A-A513-D61377EEFA55}"/>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857E11A-E72F-4319-B8A6-2E9B5A7DB4BF}" type="slidenum">
              <a:rPr lang="et-EE" altLang="et-EE" sz="1300"/>
              <a:pPr algn="r" eaLnBrk="1" hangingPunct="1">
                <a:spcBef>
                  <a:spcPct val="0"/>
                </a:spcBef>
              </a:pPr>
              <a:t>38</a:t>
            </a:fld>
            <a:endParaRPr lang="et-EE" altLang="et-EE"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1D4F2D5-72AB-4033-835C-B8B11ABE1812}"/>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F11451E-40EE-4C76-983B-43B5A98A1B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3316" name="Slide Number Placeholder 3">
            <a:extLst>
              <a:ext uri="{FF2B5EF4-FFF2-40B4-BE49-F238E27FC236}">
                <a16:creationId xmlns:a16="http://schemas.microsoft.com/office/drawing/2014/main" id="{6E992238-BCA1-4CE0-8DB8-F784B8505F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19D5AB-ADAC-4954-837E-201BB1464095}" type="slidenum">
              <a:rPr lang="et-EE" altLang="et-EE" sz="1300"/>
              <a:pPr>
                <a:spcBef>
                  <a:spcPct val="0"/>
                </a:spcBef>
              </a:pPr>
              <a:t>4</a:t>
            </a:fld>
            <a:endParaRPr lang="et-EE" altLang="et-EE"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9FF56DE-BBC0-4AFD-90BD-A23299D82F2F}"/>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DA0A8D1-909F-4133-BDA5-5D324FF712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5364" name="Slide Number Placeholder 3">
            <a:extLst>
              <a:ext uri="{FF2B5EF4-FFF2-40B4-BE49-F238E27FC236}">
                <a16:creationId xmlns:a16="http://schemas.microsoft.com/office/drawing/2014/main" id="{85F27DC5-FA92-4F13-8663-A11996EE5074}"/>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BE9298D-2A98-4CD9-A537-97BC1E4DF1C4}" type="slidenum">
              <a:rPr lang="et-EE" altLang="et-EE" sz="1300"/>
              <a:pPr algn="r" eaLnBrk="1" hangingPunct="1">
                <a:spcBef>
                  <a:spcPct val="0"/>
                </a:spcBef>
              </a:pPr>
              <a:t>5</a:t>
            </a:fld>
            <a:endParaRPr lang="et-EE" altLang="et-EE"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7785EC-9C5B-4A20-BD11-B8C524C4D696}"/>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4B6C61E-C3E1-41D8-98CC-B44464EBF0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7412" name="Slide Number Placeholder 3">
            <a:extLst>
              <a:ext uri="{FF2B5EF4-FFF2-40B4-BE49-F238E27FC236}">
                <a16:creationId xmlns:a16="http://schemas.microsoft.com/office/drawing/2014/main" id="{01081D79-12BA-410F-BD61-EFB540178E5E}"/>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57BC0A3-3E34-459A-957B-2A10DE038ABB}" type="slidenum">
              <a:rPr lang="et-EE" altLang="et-EE" sz="1300"/>
              <a:pPr algn="r" eaLnBrk="1" hangingPunct="1">
                <a:spcBef>
                  <a:spcPct val="0"/>
                </a:spcBef>
              </a:pPr>
              <a:t>6</a:t>
            </a:fld>
            <a:endParaRPr lang="et-EE" altLang="et-EE"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D6357E6-4035-4FEA-9C9F-AFD193310EC1}"/>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BEAB5B2-0A42-4F32-BCBF-900E813DD9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9460" name="Slide Number Placeholder 3">
            <a:extLst>
              <a:ext uri="{FF2B5EF4-FFF2-40B4-BE49-F238E27FC236}">
                <a16:creationId xmlns:a16="http://schemas.microsoft.com/office/drawing/2014/main" id="{E364FCBD-8C11-4B0A-BB9E-025501A83988}"/>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3C12373-559E-4670-AFA9-51EDC56AAA33}" type="slidenum">
              <a:rPr lang="et-EE" altLang="et-EE" sz="1300"/>
              <a:pPr algn="r" eaLnBrk="1" hangingPunct="1">
                <a:spcBef>
                  <a:spcPct val="0"/>
                </a:spcBef>
              </a:pPr>
              <a:t>7</a:t>
            </a:fld>
            <a:endParaRPr lang="et-EE" altLang="et-EE"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00AFFE8-35A7-4EA5-8F89-C8B82365AB71}"/>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D81678F-C840-419F-A767-948E9AAAC7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21508" name="Slide Number Placeholder 3">
            <a:extLst>
              <a:ext uri="{FF2B5EF4-FFF2-40B4-BE49-F238E27FC236}">
                <a16:creationId xmlns:a16="http://schemas.microsoft.com/office/drawing/2014/main" id="{BAF656DE-6F2C-44B5-BD06-40BEC7CF21BE}"/>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26BAD92-07FA-472C-8AD8-B7F61DAE9B74}" type="slidenum">
              <a:rPr lang="et-EE" altLang="et-EE" sz="1300"/>
              <a:pPr algn="r" eaLnBrk="1" hangingPunct="1">
                <a:spcBef>
                  <a:spcPct val="0"/>
                </a:spcBef>
              </a:pPr>
              <a:t>8</a:t>
            </a:fld>
            <a:endParaRPr lang="et-EE" altLang="et-EE"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E53869D-E388-43FC-A98F-0EA9443FB955}"/>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53F5926-8F76-4973-8271-BEADB6B087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23556" name="Slide Number Placeholder 3">
            <a:extLst>
              <a:ext uri="{FF2B5EF4-FFF2-40B4-BE49-F238E27FC236}">
                <a16:creationId xmlns:a16="http://schemas.microsoft.com/office/drawing/2014/main" id="{8FCA9ED3-EA3A-4593-99BA-642D94151B40}"/>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4ECF63A-4C46-48F8-9D55-3EC5E262E71C}" type="slidenum">
              <a:rPr lang="et-EE" altLang="et-EE" sz="1300"/>
              <a:pPr algn="r" eaLnBrk="1" hangingPunct="1">
                <a:spcBef>
                  <a:spcPct val="0"/>
                </a:spcBef>
              </a:pPr>
              <a:t>9</a:t>
            </a:fld>
            <a:endParaRPr lang="et-EE" altLang="et-EE"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t-EE"/>
          </a:p>
        </p:txBody>
      </p:sp>
      <p:sp>
        <p:nvSpPr>
          <p:cNvPr id="4" name="Rectangle 4">
            <a:extLst>
              <a:ext uri="{FF2B5EF4-FFF2-40B4-BE49-F238E27FC236}">
                <a16:creationId xmlns:a16="http://schemas.microsoft.com/office/drawing/2014/main" id="{A47DA614-EA27-4367-8975-A5F854054B45}"/>
              </a:ext>
            </a:extLst>
          </p:cNvPr>
          <p:cNvSpPr>
            <a:spLocks noGrp="1" noChangeArrowheads="1"/>
          </p:cNvSpPr>
          <p:nvPr>
            <p:ph type="dt" sz="half" idx="10"/>
          </p:nvPr>
        </p:nvSpPr>
        <p:spPr>
          <a:ln/>
        </p:spPr>
        <p:txBody>
          <a:bodyPr/>
          <a:lstStyle>
            <a:lvl1pPr>
              <a:defRPr/>
            </a:lvl1pPr>
          </a:lstStyle>
          <a:p>
            <a:pPr>
              <a:defRPr/>
            </a:pPr>
            <a:fld id="{2F94A4F3-03E3-4E62-950C-180D5A5EFA02}" type="datetime1">
              <a:rPr lang="et-EE"/>
              <a:pPr>
                <a:defRPr/>
              </a:pPr>
              <a:t>27.01.2019</a:t>
            </a:fld>
            <a:endParaRPr lang="en-US"/>
          </a:p>
        </p:txBody>
      </p:sp>
      <p:sp>
        <p:nvSpPr>
          <p:cNvPr id="5" name="Rectangle 5">
            <a:extLst>
              <a:ext uri="{FF2B5EF4-FFF2-40B4-BE49-F238E27FC236}">
                <a16:creationId xmlns:a16="http://schemas.microsoft.com/office/drawing/2014/main" id="{7F46B89A-51B7-418B-BC51-CE7F9AC7DE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2DC4DE-9547-4644-8362-3FC0720AB7D2}"/>
              </a:ext>
            </a:extLst>
          </p:cNvPr>
          <p:cNvSpPr>
            <a:spLocks noGrp="1" noChangeArrowheads="1"/>
          </p:cNvSpPr>
          <p:nvPr>
            <p:ph type="sldNum" sz="quarter" idx="12"/>
          </p:nvPr>
        </p:nvSpPr>
        <p:spPr>
          <a:ln/>
        </p:spPr>
        <p:txBody>
          <a:bodyPr/>
          <a:lstStyle>
            <a:lvl1pPr>
              <a:defRPr/>
            </a:lvl1pPr>
          </a:lstStyle>
          <a:p>
            <a:pPr>
              <a:defRPr/>
            </a:pPr>
            <a:fld id="{8EDF42C0-CD9F-417A-A9A6-C3BF138F5831}" type="slidenum">
              <a:rPr lang="en-US" altLang="et-EE"/>
              <a:pPr>
                <a:defRPr/>
              </a:pPr>
              <a:t>‹#›</a:t>
            </a:fld>
            <a:endParaRPr lang="en-US" altLang="et-EE"/>
          </a:p>
        </p:txBody>
      </p:sp>
    </p:spTree>
    <p:extLst>
      <p:ext uri="{BB962C8B-B14F-4D97-AF65-F5344CB8AC3E}">
        <p14:creationId xmlns:p14="http://schemas.microsoft.com/office/powerpoint/2010/main" val="107956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16:creationId xmlns:a16="http://schemas.microsoft.com/office/drawing/2014/main" id="{FC67FFCA-6B58-4CAB-97CD-D9EE8DF25724}"/>
              </a:ext>
            </a:extLst>
          </p:cNvPr>
          <p:cNvSpPr>
            <a:spLocks noGrp="1" noChangeArrowheads="1"/>
          </p:cNvSpPr>
          <p:nvPr>
            <p:ph type="dt" sz="half" idx="10"/>
          </p:nvPr>
        </p:nvSpPr>
        <p:spPr>
          <a:ln/>
        </p:spPr>
        <p:txBody>
          <a:bodyPr/>
          <a:lstStyle>
            <a:lvl1pPr>
              <a:defRPr/>
            </a:lvl1pPr>
          </a:lstStyle>
          <a:p>
            <a:pPr>
              <a:defRPr/>
            </a:pPr>
            <a:fld id="{1C3A8925-CB24-4F86-A223-3F35482BFD94}" type="datetime1">
              <a:rPr lang="et-EE"/>
              <a:pPr>
                <a:defRPr/>
              </a:pPr>
              <a:t>27.01.2019</a:t>
            </a:fld>
            <a:endParaRPr lang="en-US"/>
          </a:p>
        </p:txBody>
      </p:sp>
      <p:sp>
        <p:nvSpPr>
          <p:cNvPr id="5" name="Rectangle 5">
            <a:extLst>
              <a:ext uri="{FF2B5EF4-FFF2-40B4-BE49-F238E27FC236}">
                <a16:creationId xmlns:a16="http://schemas.microsoft.com/office/drawing/2014/main" id="{334AAE62-6DFE-44EE-912E-EB754C7A11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C44640-6791-465D-A1F8-7D24FDCA2316}"/>
              </a:ext>
            </a:extLst>
          </p:cNvPr>
          <p:cNvSpPr>
            <a:spLocks noGrp="1" noChangeArrowheads="1"/>
          </p:cNvSpPr>
          <p:nvPr>
            <p:ph type="sldNum" sz="quarter" idx="12"/>
          </p:nvPr>
        </p:nvSpPr>
        <p:spPr>
          <a:ln/>
        </p:spPr>
        <p:txBody>
          <a:bodyPr/>
          <a:lstStyle>
            <a:lvl1pPr>
              <a:defRPr/>
            </a:lvl1pPr>
          </a:lstStyle>
          <a:p>
            <a:pPr>
              <a:defRPr/>
            </a:pPr>
            <a:fld id="{A1E945B1-7C37-4710-AC5A-AC5970862F71}" type="slidenum">
              <a:rPr lang="en-US" altLang="et-EE"/>
              <a:pPr>
                <a:defRPr/>
              </a:pPr>
              <a:t>‹#›</a:t>
            </a:fld>
            <a:endParaRPr lang="en-US" altLang="et-EE"/>
          </a:p>
        </p:txBody>
      </p:sp>
    </p:spTree>
    <p:extLst>
      <p:ext uri="{BB962C8B-B14F-4D97-AF65-F5344CB8AC3E}">
        <p14:creationId xmlns:p14="http://schemas.microsoft.com/office/powerpoint/2010/main" val="359160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16:creationId xmlns:a16="http://schemas.microsoft.com/office/drawing/2014/main" id="{1218257B-9AB8-40B9-9EF2-0385AE325AC1}"/>
              </a:ext>
            </a:extLst>
          </p:cNvPr>
          <p:cNvSpPr>
            <a:spLocks noGrp="1" noChangeArrowheads="1"/>
          </p:cNvSpPr>
          <p:nvPr>
            <p:ph type="dt" sz="half" idx="10"/>
          </p:nvPr>
        </p:nvSpPr>
        <p:spPr>
          <a:ln/>
        </p:spPr>
        <p:txBody>
          <a:bodyPr/>
          <a:lstStyle>
            <a:lvl1pPr>
              <a:defRPr/>
            </a:lvl1pPr>
          </a:lstStyle>
          <a:p>
            <a:pPr>
              <a:defRPr/>
            </a:pPr>
            <a:fld id="{BD5076E8-6631-4491-AE1A-DF8C798EB1B6}" type="datetime1">
              <a:rPr lang="et-EE"/>
              <a:pPr>
                <a:defRPr/>
              </a:pPr>
              <a:t>27.01.2019</a:t>
            </a:fld>
            <a:endParaRPr lang="en-US"/>
          </a:p>
        </p:txBody>
      </p:sp>
      <p:sp>
        <p:nvSpPr>
          <p:cNvPr id="5" name="Rectangle 5">
            <a:extLst>
              <a:ext uri="{FF2B5EF4-FFF2-40B4-BE49-F238E27FC236}">
                <a16:creationId xmlns:a16="http://schemas.microsoft.com/office/drawing/2014/main" id="{5F92E242-2D3A-441E-B40B-5BC27492B8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862509-BB34-49E8-B7A0-D22396BC9A4F}"/>
              </a:ext>
            </a:extLst>
          </p:cNvPr>
          <p:cNvSpPr>
            <a:spLocks noGrp="1" noChangeArrowheads="1"/>
          </p:cNvSpPr>
          <p:nvPr>
            <p:ph type="sldNum" sz="quarter" idx="12"/>
          </p:nvPr>
        </p:nvSpPr>
        <p:spPr>
          <a:ln/>
        </p:spPr>
        <p:txBody>
          <a:bodyPr/>
          <a:lstStyle>
            <a:lvl1pPr>
              <a:defRPr/>
            </a:lvl1pPr>
          </a:lstStyle>
          <a:p>
            <a:pPr>
              <a:defRPr/>
            </a:pPr>
            <a:fld id="{56380E25-17E2-4BB1-A064-D4C8D80E288D}" type="slidenum">
              <a:rPr lang="en-US" altLang="et-EE"/>
              <a:pPr>
                <a:defRPr/>
              </a:pPr>
              <a:t>‹#›</a:t>
            </a:fld>
            <a:endParaRPr lang="en-US" altLang="et-EE"/>
          </a:p>
        </p:txBody>
      </p:sp>
    </p:spTree>
    <p:extLst>
      <p:ext uri="{BB962C8B-B14F-4D97-AF65-F5344CB8AC3E}">
        <p14:creationId xmlns:p14="http://schemas.microsoft.com/office/powerpoint/2010/main" val="40327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32EC0BB-181B-4B3F-9370-6F0576CC910B}"/>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7">
            <a:extLst>
              <a:ext uri="{FF2B5EF4-FFF2-40B4-BE49-F238E27FC236}">
                <a16:creationId xmlns:a16="http://schemas.microsoft.com/office/drawing/2014/main" id="{0FC6EE87-36CF-4354-839F-8D7AE82AFF4A}"/>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8">
            <a:extLst>
              <a:ext uri="{FF2B5EF4-FFF2-40B4-BE49-F238E27FC236}">
                <a16:creationId xmlns:a16="http://schemas.microsoft.com/office/drawing/2014/main" id="{483AAB04-2761-4FCA-9C3E-F35916585004}"/>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9">
            <a:extLst>
              <a:ext uri="{FF2B5EF4-FFF2-40B4-BE49-F238E27FC236}">
                <a16:creationId xmlns:a16="http://schemas.microsoft.com/office/drawing/2014/main" id="{50290E49-2870-48F5-ACD0-CE4A28BCFBB4}"/>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9B8FAE92-7EB0-4F1B-9D6C-FEA1CE26A552}"/>
              </a:ext>
            </a:extLst>
          </p:cNvPr>
          <p:cNvSpPr>
            <a:spLocks noGrp="1"/>
          </p:cNvSpPr>
          <p:nvPr>
            <p:ph type="dt" sz="half" idx="10"/>
          </p:nvPr>
        </p:nvSpPr>
        <p:spPr/>
        <p:txBody>
          <a:bodyPr/>
          <a:lstStyle>
            <a:lvl1pPr>
              <a:defRPr/>
            </a:lvl1pPr>
            <a:extLst/>
          </a:lstStyle>
          <a:p>
            <a:pPr>
              <a:defRPr/>
            </a:pPr>
            <a:fld id="{3FE67836-97BE-4463-B87E-4ED5513CA827}" type="datetime1">
              <a:rPr lang="et-EE"/>
              <a:pPr>
                <a:defRPr/>
              </a:pPr>
              <a:t>27.01.2019</a:t>
            </a:fld>
            <a:endParaRPr lang="et-EE"/>
          </a:p>
        </p:txBody>
      </p:sp>
      <p:sp>
        <p:nvSpPr>
          <p:cNvPr id="9" name="Footer Placeholder 4">
            <a:extLst>
              <a:ext uri="{FF2B5EF4-FFF2-40B4-BE49-F238E27FC236}">
                <a16:creationId xmlns:a16="http://schemas.microsoft.com/office/drawing/2014/main" id="{A7EAD845-0AC7-436B-B827-E53F611D888F}"/>
              </a:ext>
            </a:extLst>
          </p:cNvPr>
          <p:cNvSpPr>
            <a:spLocks noGrp="1"/>
          </p:cNvSpPr>
          <p:nvPr>
            <p:ph type="ftr" sz="quarter" idx="11"/>
          </p:nvPr>
        </p:nvSpPr>
        <p:spPr/>
        <p:txBody>
          <a:bodyPr/>
          <a:lstStyle>
            <a:lvl1pPr>
              <a:defRPr/>
            </a:lvl1pPr>
          </a:lstStyle>
          <a:p>
            <a:pPr>
              <a:defRPr/>
            </a:pPr>
            <a:r>
              <a:rPr lang="fi-FI"/>
              <a:t>MHE0041 Masinaelemendid I Harjutustunnid TTÜ Mehhatroonikainstituut  ass.  A. Sivitski </a:t>
            </a:r>
            <a:endParaRPr lang="et-EE"/>
          </a:p>
        </p:txBody>
      </p:sp>
      <p:sp>
        <p:nvSpPr>
          <p:cNvPr id="10" name="Slide Number Placeholder 5">
            <a:extLst>
              <a:ext uri="{FF2B5EF4-FFF2-40B4-BE49-F238E27FC236}">
                <a16:creationId xmlns:a16="http://schemas.microsoft.com/office/drawing/2014/main" id="{597CAC2C-76B3-4954-A1C1-62E81FCEC450}"/>
              </a:ext>
            </a:extLst>
          </p:cNvPr>
          <p:cNvSpPr>
            <a:spLocks noGrp="1"/>
          </p:cNvSpPr>
          <p:nvPr>
            <p:ph type="sldNum" sz="quarter" idx="12"/>
          </p:nvPr>
        </p:nvSpPr>
        <p:spPr/>
        <p:txBody>
          <a:bodyPr/>
          <a:lstStyle>
            <a:lvl1pPr>
              <a:defRPr smtClean="0"/>
            </a:lvl1pPr>
          </a:lstStyle>
          <a:p>
            <a:pPr>
              <a:defRPr/>
            </a:pPr>
            <a:fld id="{73542B2A-8B47-4E46-90EB-36009EFBADCF}" type="slidenum">
              <a:rPr lang="et-EE" altLang="et-EE"/>
              <a:pPr>
                <a:defRPr/>
              </a:pPr>
              <a:t>‹#›</a:t>
            </a:fld>
            <a:endParaRPr lang="et-EE" altLang="et-EE"/>
          </a:p>
        </p:txBody>
      </p:sp>
    </p:spTree>
    <p:extLst>
      <p:ext uri="{BB962C8B-B14F-4D97-AF65-F5344CB8AC3E}">
        <p14:creationId xmlns:p14="http://schemas.microsoft.com/office/powerpoint/2010/main" val="573796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7CD3ED76-C571-40E6-939C-D4BF5BB3E31F}"/>
              </a:ext>
            </a:extLst>
          </p:cNvPr>
          <p:cNvSpPr>
            <a:spLocks noGrp="1"/>
          </p:cNvSpPr>
          <p:nvPr>
            <p:ph type="dt" sz="half" idx="10"/>
          </p:nvPr>
        </p:nvSpPr>
        <p:spPr/>
        <p:txBody>
          <a:bodyPr/>
          <a:lstStyle>
            <a:lvl1pPr>
              <a:defRPr/>
            </a:lvl1pPr>
          </a:lstStyle>
          <a:p>
            <a:pPr>
              <a:defRPr/>
            </a:pPr>
            <a:fld id="{B51030AC-65C4-4059-9B69-C2E7EFEFF65F}" type="datetime1">
              <a:rPr lang="et-EE"/>
              <a:pPr>
                <a:defRPr/>
              </a:pPr>
              <a:t>27.01.2019</a:t>
            </a:fld>
            <a:endParaRPr lang="et-EE"/>
          </a:p>
        </p:txBody>
      </p:sp>
      <p:sp>
        <p:nvSpPr>
          <p:cNvPr id="8" name="Footer Placeholder 5">
            <a:extLst>
              <a:ext uri="{FF2B5EF4-FFF2-40B4-BE49-F238E27FC236}">
                <a16:creationId xmlns:a16="http://schemas.microsoft.com/office/drawing/2014/main" id="{4D16B410-947D-42D7-B75B-3431303616FE}"/>
              </a:ext>
            </a:extLst>
          </p:cNvPr>
          <p:cNvSpPr>
            <a:spLocks noGrp="1"/>
          </p:cNvSpPr>
          <p:nvPr>
            <p:ph type="ftr" sz="quarter" idx="11"/>
          </p:nvPr>
        </p:nvSpPr>
        <p:spPr/>
        <p:txBody>
          <a:bodyPr/>
          <a:lstStyle>
            <a:lvl1pPr>
              <a:defRPr/>
            </a:lvl1pPr>
          </a:lstStyle>
          <a:p>
            <a:pPr>
              <a:defRPr/>
            </a:pPr>
            <a:r>
              <a:rPr lang="fi-FI"/>
              <a:t>MHE0041 Masinaelemendid I Harjutustunnid TTÜ Mehhatroonikainstituut  ass.  A. Sivitski </a:t>
            </a:r>
            <a:endParaRPr lang="et-EE"/>
          </a:p>
        </p:txBody>
      </p:sp>
      <p:sp>
        <p:nvSpPr>
          <p:cNvPr id="9" name="Slide Number Placeholder 6">
            <a:extLst>
              <a:ext uri="{FF2B5EF4-FFF2-40B4-BE49-F238E27FC236}">
                <a16:creationId xmlns:a16="http://schemas.microsoft.com/office/drawing/2014/main" id="{2D76E5D1-D994-48F4-9082-B3E2EFCF7BDC}"/>
              </a:ext>
            </a:extLst>
          </p:cNvPr>
          <p:cNvSpPr>
            <a:spLocks noGrp="1"/>
          </p:cNvSpPr>
          <p:nvPr>
            <p:ph type="sldNum" sz="quarter" idx="12"/>
          </p:nvPr>
        </p:nvSpPr>
        <p:spPr/>
        <p:txBody>
          <a:bodyPr/>
          <a:lstStyle>
            <a:lvl1pPr>
              <a:defRPr/>
            </a:lvl1pPr>
          </a:lstStyle>
          <a:p>
            <a:pPr>
              <a:defRPr/>
            </a:pPr>
            <a:fld id="{5CA2F003-0590-45B8-9B26-1F76A0085B4E}" type="slidenum">
              <a:rPr lang="et-EE" altLang="et-EE"/>
              <a:pPr>
                <a:defRPr/>
              </a:pPr>
              <a:t>‹#›</a:t>
            </a:fld>
            <a:endParaRPr lang="et-EE" altLang="et-EE"/>
          </a:p>
        </p:txBody>
      </p:sp>
    </p:spTree>
    <p:extLst>
      <p:ext uri="{BB962C8B-B14F-4D97-AF65-F5344CB8AC3E}">
        <p14:creationId xmlns:p14="http://schemas.microsoft.com/office/powerpoint/2010/main" val="1473345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733B7-3666-46ED-BFF7-20DAD4C64FA1}"/>
              </a:ext>
            </a:extLst>
          </p:cNvPr>
          <p:cNvSpPr>
            <a:spLocks noGrp="1"/>
          </p:cNvSpPr>
          <p:nvPr>
            <p:ph type="dt" sz="half" idx="10"/>
          </p:nvPr>
        </p:nvSpPr>
        <p:spPr/>
        <p:txBody>
          <a:bodyPr/>
          <a:lstStyle>
            <a:lvl1pPr>
              <a:defRPr/>
            </a:lvl1pPr>
          </a:lstStyle>
          <a:p>
            <a:pPr>
              <a:defRPr/>
            </a:pPr>
            <a:fld id="{ACE9C9C9-7404-46D3-825A-FBCDFEDCAA77}" type="datetime1">
              <a:rPr lang="et-EE"/>
              <a:pPr>
                <a:defRPr/>
              </a:pPr>
              <a:t>27.01.2019</a:t>
            </a:fld>
            <a:endParaRPr lang="et-EE"/>
          </a:p>
        </p:txBody>
      </p:sp>
      <p:sp>
        <p:nvSpPr>
          <p:cNvPr id="6" name="Footer Placeholder 5">
            <a:extLst>
              <a:ext uri="{FF2B5EF4-FFF2-40B4-BE49-F238E27FC236}">
                <a16:creationId xmlns:a16="http://schemas.microsoft.com/office/drawing/2014/main" id="{BB480C50-985D-475C-BD2A-0C797C550A36}"/>
              </a:ext>
            </a:extLst>
          </p:cNvPr>
          <p:cNvSpPr>
            <a:spLocks noGrp="1"/>
          </p:cNvSpPr>
          <p:nvPr>
            <p:ph type="ftr" sz="quarter" idx="11"/>
          </p:nvPr>
        </p:nvSpPr>
        <p:spPr/>
        <p:txBody>
          <a:bodyPr/>
          <a:lstStyle>
            <a:lvl1pPr>
              <a:defRPr/>
            </a:lvl1pPr>
          </a:lstStyle>
          <a:p>
            <a:pPr>
              <a:defRPr/>
            </a:pPr>
            <a:r>
              <a:rPr lang="fi-FI"/>
              <a:t>MHE0041 Masinaelemendid I Harjutustunnid TTÜ Mehhatroonikainstituut  ass.  A. Sivitski </a:t>
            </a:r>
            <a:endParaRPr lang="et-EE"/>
          </a:p>
        </p:txBody>
      </p:sp>
      <p:sp>
        <p:nvSpPr>
          <p:cNvPr id="7" name="Slide Number Placeholder 6">
            <a:extLst>
              <a:ext uri="{FF2B5EF4-FFF2-40B4-BE49-F238E27FC236}">
                <a16:creationId xmlns:a16="http://schemas.microsoft.com/office/drawing/2014/main" id="{DBCADB12-1055-495A-BAD8-21308990A2C6}"/>
              </a:ext>
            </a:extLst>
          </p:cNvPr>
          <p:cNvSpPr>
            <a:spLocks noGrp="1"/>
          </p:cNvSpPr>
          <p:nvPr>
            <p:ph type="sldNum" sz="quarter" idx="12"/>
          </p:nvPr>
        </p:nvSpPr>
        <p:spPr/>
        <p:txBody>
          <a:bodyPr/>
          <a:lstStyle>
            <a:lvl1pPr>
              <a:defRPr/>
            </a:lvl1pPr>
          </a:lstStyle>
          <a:p>
            <a:pPr>
              <a:defRPr/>
            </a:pPr>
            <a:fld id="{127DF138-E4B7-4F9F-8E7E-B17A5570BC56}" type="slidenum">
              <a:rPr lang="et-EE" altLang="et-EE"/>
              <a:pPr>
                <a:defRPr/>
              </a:pPr>
              <a:t>‹#›</a:t>
            </a:fld>
            <a:endParaRPr lang="et-EE" altLang="et-EE"/>
          </a:p>
        </p:txBody>
      </p:sp>
    </p:spTree>
    <p:extLst>
      <p:ext uri="{BB962C8B-B14F-4D97-AF65-F5344CB8AC3E}">
        <p14:creationId xmlns:p14="http://schemas.microsoft.com/office/powerpoint/2010/main" val="628420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05ABE3B-E8FA-4C72-A01B-5CEA55B917E6}"/>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7">
            <a:extLst>
              <a:ext uri="{FF2B5EF4-FFF2-40B4-BE49-F238E27FC236}">
                <a16:creationId xmlns:a16="http://schemas.microsoft.com/office/drawing/2014/main" id="{FEC0F061-C690-4A9B-B052-0BDDEC0689F7}"/>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8">
            <a:extLst>
              <a:ext uri="{FF2B5EF4-FFF2-40B4-BE49-F238E27FC236}">
                <a16:creationId xmlns:a16="http://schemas.microsoft.com/office/drawing/2014/main" id="{EAD84EF1-10FB-4A19-A343-4F4157489F9E}"/>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F7E948BC-CA39-4A41-9E0C-5D51FD11FF37}"/>
              </a:ext>
            </a:extLst>
          </p:cNvPr>
          <p:cNvSpPr>
            <a:spLocks noGrp="1"/>
          </p:cNvSpPr>
          <p:nvPr>
            <p:ph type="dt" sz="half" idx="10"/>
          </p:nvPr>
        </p:nvSpPr>
        <p:spPr/>
        <p:txBody>
          <a:bodyPr/>
          <a:lstStyle>
            <a:lvl1pPr>
              <a:defRPr/>
            </a:lvl1pPr>
            <a:extLst/>
          </a:lstStyle>
          <a:p>
            <a:pPr>
              <a:defRPr/>
            </a:pPr>
            <a:fld id="{684F9420-2441-4A71-8823-CFCF78C30F57}" type="datetime1">
              <a:rPr lang="et-EE"/>
              <a:pPr>
                <a:defRPr/>
              </a:pPr>
              <a:t>27.01.2019</a:t>
            </a:fld>
            <a:endParaRPr lang="et-EE"/>
          </a:p>
        </p:txBody>
      </p:sp>
      <p:sp>
        <p:nvSpPr>
          <p:cNvPr id="9" name="Footer Placeholder 5">
            <a:extLst>
              <a:ext uri="{FF2B5EF4-FFF2-40B4-BE49-F238E27FC236}">
                <a16:creationId xmlns:a16="http://schemas.microsoft.com/office/drawing/2014/main" id="{BC575E08-7048-4F1B-A151-B5B131B515BF}"/>
              </a:ext>
            </a:extLst>
          </p:cNvPr>
          <p:cNvSpPr>
            <a:spLocks noGrp="1"/>
          </p:cNvSpPr>
          <p:nvPr>
            <p:ph type="ftr" sz="quarter" idx="11"/>
          </p:nvPr>
        </p:nvSpPr>
        <p:spPr/>
        <p:txBody>
          <a:bodyPr/>
          <a:lstStyle>
            <a:lvl1pPr>
              <a:defRPr/>
            </a:lvl1pPr>
          </a:lstStyle>
          <a:p>
            <a:pPr>
              <a:defRPr/>
            </a:pPr>
            <a:r>
              <a:rPr lang="fi-FI"/>
              <a:t>MHE0041 Masinaelemendid I Harjutustunnid TTÜ Mehhatroonikainstituut  ass.  A. Sivitski </a:t>
            </a:r>
            <a:endParaRPr lang="et-EE"/>
          </a:p>
        </p:txBody>
      </p:sp>
      <p:sp>
        <p:nvSpPr>
          <p:cNvPr id="10" name="Slide Number Placeholder 6">
            <a:extLst>
              <a:ext uri="{FF2B5EF4-FFF2-40B4-BE49-F238E27FC236}">
                <a16:creationId xmlns:a16="http://schemas.microsoft.com/office/drawing/2014/main" id="{95FF7C23-48D1-41D1-A924-CAE430F09A5A}"/>
              </a:ext>
            </a:extLst>
          </p:cNvPr>
          <p:cNvSpPr>
            <a:spLocks noGrp="1"/>
          </p:cNvSpPr>
          <p:nvPr>
            <p:ph type="sldNum" sz="quarter" idx="12"/>
          </p:nvPr>
        </p:nvSpPr>
        <p:spPr/>
        <p:txBody>
          <a:bodyPr/>
          <a:lstStyle>
            <a:lvl1pPr>
              <a:defRPr smtClean="0"/>
            </a:lvl1pPr>
          </a:lstStyle>
          <a:p>
            <a:pPr>
              <a:defRPr/>
            </a:pPr>
            <a:fld id="{86C74EA6-C52A-4BCB-A49B-FD32B89DCD3A}" type="slidenum">
              <a:rPr lang="et-EE" altLang="et-EE"/>
              <a:pPr>
                <a:defRPr/>
              </a:pPr>
              <a:t>‹#›</a:t>
            </a:fld>
            <a:endParaRPr lang="et-EE" altLang="et-EE"/>
          </a:p>
        </p:txBody>
      </p:sp>
    </p:spTree>
    <p:extLst>
      <p:ext uri="{BB962C8B-B14F-4D97-AF65-F5344CB8AC3E}">
        <p14:creationId xmlns:p14="http://schemas.microsoft.com/office/powerpoint/2010/main" val="109062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16:creationId xmlns:a16="http://schemas.microsoft.com/office/drawing/2014/main" id="{1F78B00C-88B3-4781-9F29-0DBAE48E9062}"/>
              </a:ext>
            </a:extLst>
          </p:cNvPr>
          <p:cNvSpPr>
            <a:spLocks noGrp="1" noChangeArrowheads="1"/>
          </p:cNvSpPr>
          <p:nvPr>
            <p:ph type="dt" sz="half" idx="10"/>
          </p:nvPr>
        </p:nvSpPr>
        <p:spPr>
          <a:ln/>
        </p:spPr>
        <p:txBody>
          <a:bodyPr/>
          <a:lstStyle>
            <a:lvl1pPr>
              <a:defRPr/>
            </a:lvl1pPr>
          </a:lstStyle>
          <a:p>
            <a:pPr>
              <a:defRPr/>
            </a:pPr>
            <a:fld id="{18778FE5-7375-46CD-AE93-5A2D3C3702B5}" type="datetime1">
              <a:rPr lang="et-EE"/>
              <a:pPr>
                <a:defRPr/>
              </a:pPr>
              <a:t>27.01.2019</a:t>
            </a:fld>
            <a:endParaRPr lang="en-US"/>
          </a:p>
        </p:txBody>
      </p:sp>
      <p:sp>
        <p:nvSpPr>
          <p:cNvPr id="5" name="Rectangle 5">
            <a:extLst>
              <a:ext uri="{FF2B5EF4-FFF2-40B4-BE49-F238E27FC236}">
                <a16:creationId xmlns:a16="http://schemas.microsoft.com/office/drawing/2014/main" id="{85DBDB73-64E0-4C1D-808A-CC0C0982DA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3A1D26-3F87-4CCC-A1B6-256580BCBCA3}"/>
              </a:ext>
            </a:extLst>
          </p:cNvPr>
          <p:cNvSpPr>
            <a:spLocks noGrp="1" noChangeArrowheads="1"/>
          </p:cNvSpPr>
          <p:nvPr>
            <p:ph type="sldNum" sz="quarter" idx="12"/>
          </p:nvPr>
        </p:nvSpPr>
        <p:spPr>
          <a:ln/>
        </p:spPr>
        <p:txBody>
          <a:bodyPr/>
          <a:lstStyle>
            <a:lvl1pPr>
              <a:defRPr/>
            </a:lvl1pPr>
          </a:lstStyle>
          <a:p>
            <a:pPr>
              <a:defRPr/>
            </a:pPr>
            <a:fld id="{ABA17B3D-A535-4FD5-B7B9-3ABA0B54C170}" type="slidenum">
              <a:rPr lang="en-US" altLang="et-EE"/>
              <a:pPr>
                <a:defRPr/>
              </a:pPr>
              <a:t>‹#›</a:t>
            </a:fld>
            <a:endParaRPr lang="en-US" altLang="et-EE"/>
          </a:p>
        </p:txBody>
      </p:sp>
    </p:spTree>
    <p:extLst>
      <p:ext uri="{BB962C8B-B14F-4D97-AF65-F5344CB8AC3E}">
        <p14:creationId xmlns:p14="http://schemas.microsoft.com/office/powerpoint/2010/main" val="31655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5E5996-FC49-4A07-9B88-5A45FB116E3A}"/>
              </a:ext>
            </a:extLst>
          </p:cNvPr>
          <p:cNvSpPr>
            <a:spLocks noGrp="1" noChangeArrowheads="1"/>
          </p:cNvSpPr>
          <p:nvPr>
            <p:ph type="dt" sz="half" idx="10"/>
          </p:nvPr>
        </p:nvSpPr>
        <p:spPr>
          <a:ln/>
        </p:spPr>
        <p:txBody>
          <a:bodyPr/>
          <a:lstStyle>
            <a:lvl1pPr>
              <a:defRPr/>
            </a:lvl1pPr>
          </a:lstStyle>
          <a:p>
            <a:pPr>
              <a:defRPr/>
            </a:pPr>
            <a:fld id="{DD469205-2B8D-42A4-9F22-C412A23CC9B8}" type="datetime1">
              <a:rPr lang="et-EE"/>
              <a:pPr>
                <a:defRPr/>
              </a:pPr>
              <a:t>27.01.2019</a:t>
            </a:fld>
            <a:endParaRPr lang="en-US"/>
          </a:p>
        </p:txBody>
      </p:sp>
      <p:sp>
        <p:nvSpPr>
          <p:cNvPr id="5" name="Rectangle 5">
            <a:extLst>
              <a:ext uri="{FF2B5EF4-FFF2-40B4-BE49-F238E27FC236}">
                <a16:creationId xmlns:a16="http://schemas.microsoft.com/office/drawing/2014/main" id="{45AF2550-3141-4FC3-B5B1-9B76937AE3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70CAF9-06C5-41B4-83B2-9BD1753EEBE6}"/>
              </a:ext>
            </a:extLst>
          </p:cNvPr>
          <p:cNvSpPr>
            <a:spLocks noGrp="1" noChangeArrowheads="1"/>
          </p:cNvSpPr>
          <p:nvPr>
            <p:ph type="sldNum" sz="quarter" idx="12"/>
          </p:nvPr>
        </p:nvSpPr>
        <p:spPr>
          <a:ln/>
        </p:spPr>
        <p:txBody>
          <a:bodyPr/>
          <a:lstStyle>
            <a:lvl1pPr>
              <a:defRPr/>
            </a:lvl1pPr>
          </a:lstStyle>
          <a:p>
            <a:pPr>
              <a:defRPr/>
            </a:pPr>
            <a:fld id="{9FDC607B-EF99-40EA-B112-926F169B3036}" type="slidenum">
              <a:rPr lang="en-US" altLang="et-EE"/>
              <a:pPr>
                <a:defRPr/>
              </a:pPr>
              <a:t>‹#›</a:t>
            </a:fld>
            <a:endParaRPr lang="en-US" altLang="et-EE"/>
          </a:p>
        </p:txBody>
      </p:sp>
    </p:spTree>
    <p:extLst>
      <p:ext uri="{BB962C8B-B14F-4D97-AF65-F5344CB8AC3E}">
        <p14:creationId xmlns:p14="http://schemas.microsoft.com/office/powerpoint/2010/main" val="351804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Rectangle 4">
            <a:extLst>
              <a:ext uri="{FF2B5EF4-FFF2-40B4-BE49-F238E27FC236}">
                <a16:creationId xmlns:a16="http://schemas.microsoft.com/office/drawing/2014/main" id="{72CBFDD3-4869-4F96-AF4C-03E967D7E575}"/>
              </a:ext>
            </a:extLst>
          </p:cNvPr>
          <p:cNvSpPr>
            <a:spLocks noGrp="1" noChangeArrowheads="1"/>
          </p:cNvSpPr>
          <p:nvPr>
            <p:ph type="dt" sz="half" idx="10"/>
          </p:nvPr>
        </p:nvSpPr>
        <p:spPr>
          <a:ln/>
        </p:spPr>
        <p:txBody>
          <a:bodyPr/>
          <a:lstStyle>
            <a:lvl1pPr>
              <a:defRPr/>
            </a:lvl1pPr>
          </a:lstStyle>
          <a:p>
            <a:pPr>
              <a:defRPr/>
            </a:pPr>
            <a:fld id="{C20F1F8C-1A97-40D5-A5C4-F08B4B5CE5F0}" type="datetime1">
              <a:rPr lang="et-EE"/>
              <a:pPr>
                <a:defRPr/>
              </a:pPr>
              <a:t>27.01.2019</a:t>
            </a:fld>
            <a:endParaRPr lang="en-US"/>
          </a:p>
        </p:txBody>
      </p:sp>
      <p:sp>
        <p:nvSpPr>
          <p:cNvPr id="6" name="Rectangle 5">
            <a:extLst>
              <a:ext uri="{FF2B5EF4-FFF2-40B4-BE49-F238E27FC236}">
                <a16:creationId xmlns:a16="http://schemas.microsoft.com/office/drawing/2014/main" id="{9FBAE51E-7088-493A-962F-4A2CCDCC08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62B106-6E55-494B-B4E7-30124B7C07FC}"/>
              </a:ext>
            </a:extLst>
          </p:cNvPr>
          <p:cNvSpPr>
            <a:spLocks noGrp="1" noChangeArrowheads="1"/>
          </p:cNvSpPr>
          <p:nvPr>
            <p:ph type="sldNum" sz="quarter" idx="12"/>
          </p:nvPr>
        </p:nvSpPr>
        <p:spPr>
          <a:ln/>
        </p:spPr>
        <p:txBody>
          <a:bodyPr/>
          <a:lstStyle>
            <a:lvl1pPr>
              <a:defRPr/>
            </a:lvl1pPr>
          </a:lstStyle>
          <a:p>
            <a:pPr>
              <a:defRPr/>
            </a:pPr>
            <a:fld id="{4271CB8C-D4D5-4105-8EC3-762E54C95DE7}" type="slidenum">
              <a:rPr lang="en-US" altLang="et-EE"/>
              <a:pPr>
                <a:defRPr/>
              </a:pPr>
              <a:t>‹#›</a:t>
            </a:fld>
            <a:endParaRPr lang="en-US" altLang="et-EE"/>
          </a:p>
        </p:txBody>
      </p:sp>
    </p:spTree>
    <p:extLst>
      <p:ext uri="{BB962C8B-B14F-4D97-AF65-F5344CB8AC3E}">
        <p14:creationId xmlns:p14="http://schemas.microsoft.com/office/powerpoint/2010/main" val="296508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Rectangle 4">
            <a:extLst>
              <a:ext uri="{FF2B5EF4-FFF2-40B4-BE49-F238E27FC236}">
                <a16:creationId xmlns:a16="http://schemas.microsoft.com/office/drawing/2014/main" id="{79ABE234-B37D-4646-8FF2-6AFD1AEE0245}"/>
              </a:ext>
            </a:extLst>
          </p:cNvPr>
          <p:cNvSpPr>
            <a:spLocks noGrp="1" noChangeArrowheads="1"/>
          </p:cNvSpPr>
          <p:nvPr>
            <p:ph type="dt" sz="half" idx="10"/>
          </p:nvPr>
        </p:nvSpPr>
        <p:spPr>
          <a:ln/>
        </p:spPr>
        <p:txBody>
          <a:bodyPr/>
          <a:lstStyle>
            <a:lvl1pPr>
              <a:defRPr/>
            </a:lvl1pPr>
          </a:lstStyle>
          <a:p>
            <a:pPr>
              <a:defRPr/>
            </a:pPr>
            <a:fld id="{B6C21797-20AB-4662-AB30-4606E328EA0E}" type="datetime1">
              <a:rPr lang="et-EE"/>
              <a:pPr>
                <a:defRPr/>
              </a:pPr>
              <a:t>27.01.2019</a:t>
            </a:fld>
            <a:endParaRPr lang="en-US"/>
          </a:p>
        </p:txBody>
      </p:sp>
      <p:sp>
        <p:nvSpPr>
          <p:cNvPr id="8" name="Rectangle 5">
            <a:extLst>
              <a:ext uri="{FF2B5EF4-FFF2-40B4-BE49-F238E27FC236}">
                <a16:creationId xmlns:a16="http://schemas.microsoft.com/office/drawing/2014/main" id="{31E9CA2E-34C1-44BA-8397-7D5BE6628B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8FF86A8-B0EF-4698-91AD-FFE1371C81BE}"/>
              </a:ext>
            </a:extLst>
          </p:cNvPr>
          <p:cNvSpPr>
            <a:spLocks noGrp="1" noChangeArrowheads="1"/>
          </p:cNvSpPr>
          <p:nvPr>
            <p:ph type="sldNum" sz="quarter" idx="12"/>
          </p:nvPr>
        </p:nvSpPr>
        <p:spPr>
          <a:ln/>
        </p:spPr>
        <p:txBody>
          <a:bodyPr/>
          <a:lstStyle>
            <a:lvl1pPr>
              <a:defRPr/>
            </a:lvl1pPr>
          </a:lstStyle>
          <a:p>
            <a:pPr>
              <a:defRPr/>
            </a:pPr>
            <a:fld id="{EFDD38D5-CB3C-4B92-BF75-FC27DD305D43}" type="slidenum">
              <a:rPr lang="en-US" altLang="et-EE"/>
              <a:pPr>
                <a:defRPr/>
              </a:pPr>
              <a:t>‹#›</a:t>
            </a:fld>
            <a:endParaRPr lang="en-US" altLang="et-EE"/>
          </a:p>
        </p:txBody>
      </p:sp>
    </p:spTree>
    <p:extLst>
      <p:ext uri="{BB962C8B-B14F-4D97-AF65-F5344CB8AC3E}">
        <p14:creationId xmlns:p14="http://schemas.microsoft.com/office/powerpoint/2010/main" val="232866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Rectangle 4">
            <a:extLst>
              <a:ext uri="{FF2B5EF4-FFF2-40B4-BE49-F238E27FC236}">
                <a16:creationId xmlns:a16="http://schemas.microsoft.com/office/drawing/2014/main" id="{BB5300AE-D501-49CF-9DB6-BF8CD38FE1AB}"/>
              </a:ext>
            </a:extLst>
          </p:cNvPr>
          <p:cNvSpPr>
            <a:spLocks noGrp="1" noChangeArrowheads="1"/>
          </p:cNvSpPr>
          <p:nvPr>
            <p:ph type="dt" sz="half" idx="10"/>
          </p:nvPr>
        </p:nvSpPr>
        <p:spPr>
          <a:ln/>
        </p:spPr>
        <p:txBody>
          <a:bodyPr/>
          <a:lstStyle>
            <a:lvl1pPr>
              <a:defRPr/>
            </a:lvl1pPr>
          </a:lstStyle>
          <a:p>
            <a:pPr>
              <a:defRPr/>
            </a:pPr>
            <a:fld id="{94387A36-E77D-42BE-8DF5-16A9FF43E2D0}" type="datetime1">
              <a:rPr lang="et-EE"/>
              <a:pPr>
                <a:defRPr/>
              </a:pPr>
              <a:t>27.01.2019</a:t>
            </a:fld>
            <a:endParaRPr lang="en-US"/>
          </a:p>
        </p:txBody>
      </p:sp>
      <p:sp>
        <p:nvSpPr>
          <p:cNvPr id="4" name="Rectangle 5">
            <a:extLst>
              <a:ext uri="{FF2B5EF4-FFF2-40B4-BE49-F238E27FC236}">
                <a16:creationId xmlns:a16="http://schemas.microsoft.com/office/drawing/2014/main" id="{CDA59179-D6E6-450D-A15D-4A8C149B6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7ABB41E-92A2-482A-A4AE-32D10AD3BA40}"/>
              </a:ext>
            </a:extLst>
          </p:cNvPr>
          <p:cNvSpPr>
            <a:spLocks noGrp="1" noChangeArrowheads="1"/>
          </p:cNvSpPr>
          <p:nvPr>
            <p:ph type="sldNum" sz="quarter" idx="12"/>
          </p:nvPr>
        </p:nvSpPr>
        <p:spPr>
          <a:ln/>
        </p:spPr>
        <p:txBody>
          <a:bodyPr/>
          <a:lstStyle>
            <a:lvl1pPr>
              <a:defRPr/>
            </a:lvl1pPr>
          </a:lstStyle>
          <a:p>
            <a:pPr>
              <a:defRPr/>
            </a:pPr>
            <a:fld id="{3AC18FDB-905C-486C-B3E4-33687770967B}" type="slidenum">
              <a:rPr lang="en-US" altLang="et-EE"/>
              <a:pPr>
                <a:defRPr/>
              </a:pPr>
              <a:t>‹#›</a:t>
            </a:fld>
            <a:endParaRPr lang="en-US" altLang="et-EE"/>
          </a:p>
        </p:txBody>
      </p:sp>
    </p:spTree>
    <p:extLst>
      <p:ext uri="{BB962C8B-B14F-4D97-AF65-F5344CB8AC3E}">
        <p14:creationId xmlns:p14="http://schemas.microsoft.com/office/powerpoint/2010/main" val="108622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8959BF-37FB-4984-8DBD-C2E08FC42FE0}"/>
              </a:ext>
            </a:extLst>
          </p:cNvPr>
          <p:cNvSpPr>
            <a:spLocks noGrp="1" noChangeArrowheads="1"/>
          </p:cNvSpPr>
          <p:nvPr>
            <p:ph type="dt" sz="half" idx="10"/>
          </p:nvPr>
        </p:nvSpPr>
        <p:spPr>
          <a:ln/>
        </p:spPr>
        <p:txBody>
          <a:bodyPr/>
          <a:lstStyle>
            <a:lvl1pPr>
              <a:defRPr/>
            </a:lvl1pPr>
          </a:lstStyle>
          <a:p>
            <a:pPr>
              <a:defRPr/>
            </a:pPr>
            <a:fld id="{57875187-E242-4B26-AC7D-AD688A42AC56}" type="datetime1">
              <a:rPr lang="et-EE"/>
              <a:pPr>
                <a:defRPr/>
              </a:pPr>
              <a:t>27.01.2019</a:t>
            </a:fld>
            <a:endParaRPr lang="en-US"/>
          </a:p>
        </p:txBody>
      </p:sp>
      <p:sp>
        <p:nvSpPr>
          <p:cNvPr id="3" name="Rectangle 5">
            <a:extLst>
              <a:ext uri="{FF2B5EF4-FFF2-40B4-BE49-F238E27FC236}">
                <a16:creationId xmlns:a16="http://schemas.microsoft.com/office/drawing/2014/main" id="{035C6897-9CD6-439F-A724-34CB165614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045E1C2-F810-43BD-996B-2475DDD3125E}"/>
              </a:ext>
            </a:extLst>
          </p:cNvPr>
          <p:cNvSpPr>
            <a:spLocks noGrp="1" noChangeArrowheads="1"/>
          </p:cNvSpPr>
          <p:nvPr>
            <p:ph type="sldNum" sz="quarter" idx="12"/>
          </p:nvPr>
        </p:nvSpPr>
        <p:spPr>
          <a:ln/>
        </p:spPr>
        <p:txBody>
          <a:bodyPr/>
          <a:lstStyle>
            <a:lvl1pPr>
              <a:defRPr/>
            </a:lvl1pPr>
          </a:lstStyle>
          <a:p>
            <a:pPr>
              <a:defRPr/>
            </a:pPr>
            <a:fld id="{C22E2886-4F41-4663-9F9C-ACC4E08EC27B}" type="slidenum">
              <a:rPr lang="en-US" altLang="et-EE"/>
              <a:pPr>
                <a:defRPr/>
              </a:pPr>
              <a:t>‹#›</a:t>
            </a:fld>
            <a:endParaRPr lang="en-US" altLang="et-EE"/>
          </a:p>
        </p:txBody>
      </p:sp>
    </p:spTree>
    <p:extLst>
      <p:ext uri="{BB962C8B-B14F-4D97-AF65-F5344CB8AC3E}">
        <p14:creationId xmlns:p14="http://schemas.microsoft.com/office/powerpoint/2010/main" val="319555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61DF2D-3705-495C-A3D2-F063DE440CEA}"/>
              </a:ext>
            </a:extLst>
          </p:cNvPr>
          <p:cNvSpPr>
            <a:spLocks noGrp="1" noChangeArrowheads="1"/>
          </p:cNvSpPr>
          <p:nvPr>
            <p:ph type="dt" sz="half" idx="10"/>
          </p:nvPr>
        </p:nvSpPr>
        <p:spPr>
          <a:ln/>
        </p:spPr>
        <p:txBody>
          <a:bodyPr/>
          <a:lstStyle>
            <a:lvl1pPr>
              <a:defRPr/>
            </a:lvl1pPr>
          </a:lstStyle>
          <a:p>
            <a:pPr>
              <a:defRPr/>
            </a:pPr>
            <a:fld id="{5112C0E0-92F8-4815-A82E-275735266D71}" type="datetime1">
              <a:rPr lang="et-EE"/>
              <a:pPr>
                <a:defRPr/>
              </a:pPr>
              <a:t>27.01.2019</a:t>
            </a:fld>
            <a:endParaRPr lang="en-US"/>
          </a:p>
        </p:txBody>
      </p:sp>
      <p:sp>
        <p:nvSpPr>
          <p:cNvPr id="6" name="Rectangle 5">
            <a:extLst>
              <a:ext uri="{FF2B5EF4-FFF2-40B4-BE49-F238E27FC236}">
                <a16:creationId xmlns:a16="http://schemas.microsoft.com/office/drawing/2014/main" id="{B38B28EA-92A4-4F32-9168-7E71109455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6D2DBA-66F1-4B8F-8DC2-25B27EB2F577}"/>
              </a:ext>
            </a:extLst>
          </p:cNvPr>
          <p:cNvSpPr>
            <a:spLocks noGrp="1" noChangeArrowheads="1"/>
          </p:cNvSpPr>
          <p:nvPr>
            <p:ph type="sldNum" sz="quarter" idx="12"/>
          </p:nvPr>
        </p:nvSpPr>
        <p:spPr>
          <a:ln/>
        </p:spPr>
        <p:txBody>
          <a:bodyPr/>
          <a:lstStyle>
            <a:lvl1pPr>
              <a:defRPr/>
            </a:lvl1pPr>
          </a:lstStyle>
          <a:p>
            <a:pPr>
              <a:defRPr/>
            </a:pPr>
            <a:fld id="{4A28BBF3-B52E-4D18-8C7F-EC61FD87FA30}" type="slidenum">
              <a:rPr lang="en-US" altLang="et-EE"/>
              <a:pPr>
                <a:defRPr/>
              </a:pPr>
              <a:t>‹#›</a:t>
            </a:fld>
            <a:endParaRPr lang="en-US" altLang="et-EE"/>
          </a:p>
        </p:txBody>
      </p:sp>
    </p:spTree>
    <p:extLst>
      <p:ext uri="{BB962C8B-B14F-4D97-AF65-F5344CB8AC3E}">
        <p14:creationId xmlns:p14="http://schemas.microsoft.com/office/powerpoint/2010/main" val="88669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693D215-60D3-4F34-9929-736226826932}"/>
              </a:ext>
            </a:extLst>
          </p:cNvPr>
          <p:cNvSpPr>
            <a:spLocks noGrp="1" noChangeArrowheads="1"/>
          </p:cNvSpPr>
          <p:nvPr>
            <p:ph type="dt" sz="half" idx="10"/>
          </p:nvPr>
        </p:nvSpPr>
        <p:spPr>
          <a:ln/>
        </p:spPr>
        <p:txBody>
          <a:bodyPr/>
          <a:lstStyle>
            <a:lvl1pPr>
              <a:defRPr/>
            </a:lvl1pPr>
          </a:lstStyle>
          <a:p>
            <a:pPr>
              <a:defRPr/>
            </a:pPr>
            <a:fld id="{0481A9D9-9A26-4624-AEB6-54ED62B231E5}" type="datetime1">
              <a:rPr lang="et-EE"/>
              <a:pPr>
                <a:defRPr/>
              </a:pPr>
              <a:t>27.01.2019</a:t>
            </a:fld>
            <a:endParaRPr lang="en-US"/>
          </a:p>
        </p:txBody>
      </p:sp>
      <p:sp>
        <p:nvSpPr>
          <p:cNvPr id="6" name="Rectangle 5">
            <a:extLst>
              <a:ext uri="{FF2B5EF4-FFF2-40B4-BE49-F238E27FC236}">
                <a16:creationId xmlns:a16="http://schemas.microsoft.com/office/drawing/2014/main" id="{6342E0B2-10D0-42DA-9EA5-D8ED66DD39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797DCE-89C2-4C0F-BDF9-CBBEC9228A7C}"/>
              </a:ext>
            </a:extLst>
          </p:cNvPr>
          <p:cNvSpPr>
            <a:spLocks noGrp="1" noChangeArrowheads="1"/>
          </p:cNvSpPr>
          <p:nvPr>
            <p:ph type="sldNum" sz="quarter" idx="12"/>
          </p:nvPr>
        </p:nvSpPr>
        <p:spPr>
          <a:ln/>
        </p:spPr>
        <p:txBody>
          <a:bodyPr/>
          <a:lstStyle>
            <a:lvl1pPr>
              <a:defRPr/>
            </a:lvl1pPr>
          </a:lstStyle>
          <a:p>
            <a:pPr>
              <a:defRPr/>
            </a:pPr>
            <a:fld id="{2DCCC153-5FD3-426C-8326-F864B9CC0319}" type="slidenum">
              <a:rPr lang="en-US" altLang="et-EE"/>
              <a:pPr>
                <a:defRPr/>
              </a:pPr>
              <a:t>‹#›</a:t>
            </a:fld>
            <a:endParaRPr lang="en-US" altLang="et-EE"/>
          </a:p>
        </p:txBody>
      </p:sp>
    </p:spTree>
    <p:extLst>
      <p:ext uri="{BB962C8B-B14F-4D97-AF65-F5344CB8AC3E}">
        <p14:creationId xmlns:p14="http://schemas.microsoft.com/office/powerpoint/2010/main" val="160409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5F8674-FFDC-4397-85BD-9F1AA5219A4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t-EE"/>
              <a:t>Click to edit Master title style</a:t>
            </a:r>
          </a:p>
        </p:txBody>
      </p:sp>
      <p:sp>
        <p:nvSpPr>
          <p:cNvPr id="1027" name="Rectangle 3">
            <a:extLst>
              <a:ext uri="{FF2B5EF4-FFF2-40B4-BE49-F238E27FC236}">
                <a16:creationId xmlns:a16="http://schemas.microsoft.com/office/drawing/2014/main" id="{A128CD52-7CCD-4AA4-8890-79EF5F82DF9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a:t>Click to edit Master text styles</a:t>
            </a:r>
          </a:p>
          <a:p>
            <a:pPr lvl="1"/>
            <a:r>
              <a:rPr lang="en-US" altLang="et-EE"/>
              <a:t>Second level</a:t>
            </a:r>
          </a:p>
          <a:p>
            <a:pPr lvl="2"/>
            <a:r>
              <a:rPr lang="en-US" altLang="et-EE"/>
              <a:t>Third level</a:t>
            </a:r>
          </a:p>
          <a:p>
            <a:pPr lvl="3"/>
            <a:r>
              <a:rPr lang="en-US" altLang="et-EE"/>
              <a:t>Fourth level</a:t>
            </a:r>
          </a:p>
          <a:p>
            <a:pPr lvl="4"/>
            <a:r>
              <a:rPr lang="en-US" altLang="et-EE"/>
              <a:t>Fifth level</a:t>
            </a:r>
          </a:p>
        </p:txBody>
      </p:sp>
      <p:sp>
        <p:nvSpPr>
          <p:cNvPr id="101380" name="Rectangle 4">
            <a:extLst>
              <a:ext uri="{FF2B5EF4-FFF2-40B4-BE49-F238E27FC236}">
                <a16:creationId xmlns:a16="http://schemas.microsoft.com/office/drawing/2014/main" id="{80FC4CB8-9B49-4DBB-919A-50047ECB2D1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A6E8C6F4-93B5-41E4-A0EF-FBBAE134319C}" type="datetime1">
              <a:rPr lang="et-EE"/>
              <a:pPr>
                <a:defRPr/>
              </a:pPr>
              <a:t>27.01.2019</a:t>
            </a:fld>
            <a:endParaRPr lang="en-US"/>
          </a:p>
        </p:txBody>
      </p:sp>
      <p:sp>
        <p:nvSpPr>
          <p:cNvPr id="101381" name="Rectangle 5">
            <a:extLst>
              <a:ext uri="{FF2B5EF4-FFF2-40B4-BE49-F238E27FC236}">
                <a16:creationId xmlns:a16="http://schemas.microsoft.com/office/drawing/2014/main" id="{26B15A5E-D66A-4E42-A4EF-159BB75BE32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1382" name="Rectangle 6">
            <a:extLst>
              <a:ext uri="{FF2B5EF4-FFF2-40B4-BE49-F238E27FC236}">
                <a16:creationId xmlns:a16="http://schemas.microsoft.com/office/drawing/2014/main" id="{9FCED5FB-5E1E-4766-9212-49FF1291389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309E18D-A02A-4767-BA80-D1ABC34C8469}" type="slidenum">
              <a:rPr lang="en-US" altLang="et-EE"/>
              <a:pPr>
                <a:defRPr/>
              </a:pPr>
              <a:t>‹#›</a:t>
            </a:fld>
            <a:endParaRPr lang="en-US" altLang="et-EE"/>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6BBDFC42-3890-4EB9-978E-EC6BA2A59AF5}"/>
              </a:ext>
            </a:extLst>
          </p:cNvPr>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2051" name="Text Placeholder 8">
            <a:extLst>
              <a:ext uri="{FF2B5EF4-FFF2-40B4-BE49-F238E27FC236}">
                <a16:creationId xmlns:a16="http://schemas.microsoft.com/office/drawing/2014/main" id="{39664661-0F3E-4D75-8DEE-1C9CAB05AC44}"/>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a:t>Click to edit Master text styles</a:t>
            </a:r>
          </a:p>
          <a:p>
            <a:pPr lvl="1"/>
            <a:r>
              <a:rPr lang="en-US" altLang="et-EE"/>
              <a:t>Second level</a:t>
            </a:r>
          </a:p>
          <a:p>
            <a:pPr lvl="2"/>
            <a:r>
              <a:rPr lang="en-US" altLang="et-EE"/>
              <a:t>Third level</a:t>
            </a:r>
          </a:p>
          <a:p>
            <a:pPr lvl="3"/>
            <a:r>
              <a:rPr lang="en-US" altLang="et-EE"/>
              <a:t>Fourth level</a:t>
            </a:r>
          </a:p>
          <a:p>
            <a:pPr lvl="4"/>
            <a:r>
              <a:rPr lang="en-US" altLang="et-EE"/>
              <a:t>Fifth level</a:t>
            </a:r>
          </a:p>
        </p:txBody>
      </p:sp>
      <p:sp>
        <p:nvSpPr>
          <p:cNvPr id="17" name="Date Placeholder 4">
            <a:extLst>
              <a:ext uri="{FF2B5EF4-FFF2-40B4-BE49-F238E27FC236}">
                <a16:creationId xmlns:a16="http://schemas.microsoft.com/office/drawing/2014/main" id="{DD55722F-2F0E-49EF-9CCB-BF0B88630CEB}"/>
              </a:ext>
            </a:extLst>
          </p:cNvPr>
          <p:cNvSpPr>
            <a:spLocks noGrp="1"/>
          </p:cNvSpPr>
          <p:nvPr>
            <p:ph type="dt" sz="half" idx="2"/>
          </p:nvPr>
        </p:nvSpPr>
        <p:spPr>
          <a:xfrm>
            <a:off x="3581400" y="6305550"/>
            <a:ext cx="2133600" cy="476250"/>
          </a:xfrm>
          <a:prstGeom prst="rect">
            <a:avLst/>
          </a:prstGeom>
        </p:spPr>
        <p:txBody>
          <a:bodyPr anchor="b"/>
          <a:lstStyle>
            <a:lvl1pPr algn="r" eaLnBrk="1" fontAlgn="auto" hangingPunct="1">
              <a:spcBef>
                <a:spcPts val="0"/>
              </a:spcBef>
              <a:spcAft>
                <a:spcPts val="0"/>
              </a:spcAft>
              <a:defRPr sz="1200">
                <a:solidFill>
                  <a:schemeClr val="bg2">
                    <a:shade val="50000"/>
                    <a:satMod val="200000"/>
                  </a:schemeClr>
                </a:solidFill>
                <a:latin typeface="+mn-lt"/>
              </a:defRPr>
            </a:lvl1pPr>
            <a:extLst/>
          </a:lstStyle>
          <a:p>
            <a:pPr>
              <a:defRPr/>
            </a:pPr>
            <a:fld id="{DB2ADA6A-0BFD-4546-8C23-A02E2421552D}" type="datetime1">
              <a:rPr lang="et-EE"/>
              <a:pPr>
                <a:defRPr/>
              </a:pPr>
              <a:t>27.01.2019</a:t>
            </a:fld>
            <a:endParaRPr lang="et-EE"/>
          </a:p>
        </p:txBody>
      </p:sp>
      <p:sp>
        <p:nvSpPr>
          <p:cNvPr id="18" name="Footer Placeholder 5">
            <a:extLst>
              <a:ext uri="{FF2B5EF4-FFF2-40B4-BE49-F238E27FC236}">
                <a16:creationId xmlns:a16="http://schemas.microsoft.com/office/drawing/2014/main" id="{BDDD0393-908B-4AD0-B643-141742887BF4}"/>
              </a:ext>
            </a:extLst>
          </p:cNvPr>
          <p:cNvSpPr>
            <a:spLocks noGrp="1"/>
          </p:cNvSpPr>
          <p:nvPr>
            <p:ph type="ftr" sz="quarter" idx="3"/>
          </p:nvPr>
        </p:nvSpPr>
        <p:spPr>
          <a:xfrm>
            <a:off x="5715000" y="6305550"/>
            <a:ext cx="2895600" cy="4762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rgbClr val="B5A788"/>
                </a:solidFill>
                <a:latin typeface="Gill Sans MT" pitchFamily="34" charset="0"/>
              </a:defRPr>
            </a:lvl1pPr>
          </a:lstStyle>
          <a:p>
            <a:pPr>
              <a:defRPr/>
            </a:pPr>
            <a:r>
              <a:rPr lang="fi-FI"/>
              <a:t>MHE0041 Masinaelemendid I Harjutustunnid TTÜ Mehhatroonikainstituut  ass.  A. Sivitski </a:t>
            </a:r>
            <a:endParaRPr lang="et-EE"/>
          </a:p>
        </p:txBody>
      </p:sp>
      <p:sp>
        <p:nvSpPr>
          <p:cNvPr id="19" name="Slide Number Placeholder 6">
            <a:extLst>
              <a:ext uri="{FF2B5EF4-FFF2-40B4-BE49-F238E27FC236}">
                <a16:creationId xmlns:a16="http://schemas.microsoft.com/office/drawing/2014/main" id="{AA4D8F3D-970D-4DB2-BE2F-69FC5F8D02E2}"/>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smtClean="0">
                <a:solidFill>
                  <a:srgbClr val="B5A788"/>
                </a:solidFill>
              </a:defRPr>
            </a:lvl1pPr>
          </a:lstStyle>
          <a:p>
            <a:pPr>
              <a:defRPr/>
            </a:pPr>
            <a:fld id="{40D26B60-BE7B-4E84-A3CD-B1EF5FE9D3C7}" type="slidenum">
              <a:rPr lang="et-EE" altLang="et-EE"/>
              <a:pPr>
                <a:defRPr/>
              </a:pPr>
              <a:t>‹#›</a:t>
            </a:fld>
            <a:endParaRPr lang="et-EE" altLang="et-EE"/>
          </a:p>
        </p:txBody>
      </p:sp>
    </p:spTree>
  </p:cSld>
  <p:clrMap bg1="lt1" tx1="dk1" bg2="lt2" tx2="dk2" accent1="accent1" accent2="accent2" accent3="accent3" accent4="accent4" accent5="accent5" accent6="accent6" hlink="hlink" folHlink="folHlink"/>
  <p:sldLayoutIdLst>
    <p:sldLayoutId id="2147483835" r:id="rId1"/>
    <p:sldLayoutId id="2147483833" r:id="rId2"/>
    <p:sldLayoutId id="2147483834" r:id="rId3"/>
    <p:sldLayoutId id="2147483836" r:id="rId4"/>
  </p:sldLayoutIdLst>
  <p:hf sldNum="0" hdr="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Arial" charset="0"/>
          <a:ea typeface="+mj-ea"/>
          <a:cs typeface="+mj-cs"/>
        </a:defRPr>
      </a:lvl1pPr>
      <a:lvl2pPr algn="l" rtl="0" eaLnBrk="0" fontAlgn="base" hangingPunct="0">
        <a:spcBef>
          <a:spcPct val="0"/>
        </a:spcBef>
        <a:spcAft>
          <a:spcPct val="0"/>
        </a:spcAft>
        <a:defRPr sz="4300">
          <a:solidFill>
            <a:srgbClr val="572314"/>
          </a:solidFill>
          <a:latin typeface="Arial" charset="0"/>
        </a:defRPr>
      </a:lvl2pPr>
      <a:lvl3pPr algn="l" rtl="0" eaLnBrk="0" fontAlgn="base" hangingPunct="0">
        <a:spcBef>
          <a:spcPct val="0"/>
        </a:spcBef>
        <a:spcAft>
          <a:spcPct val="0"/>
        </a:spcAft>
        <a:defRPr sz="4300">
          <a:solidFill>
            <a:srgbClr val="572314"/>
          </a:solidFill>
          <a:latin typeface="Arial" charset="0"/>
        </a:defRPr>
      </a:lvl3pPr>
      <a:lvl4pPr algn="l" rtl="0" eaLnBrk="0" fontAlgn="base" hangingPunct="0">
        <a:spcBef>
          <a:spcPct val="0"/>
        </a:spcBef>
        <a:spcAft>
          <a:spcPct val="0"/>
        </a:spcAft>
        <a:defRPr sz="4300">
          <a:solidFill>
            <a:srgbClr val="572314"/>
          </a:solidFill>
          <a:latin typeface="Arial" charset="0"/>
        </a:defRPr>
      </a:lvl4pPr>
      <a:lvl5pPr algn="l" rtl="0" eaLnBrk="0" fontAlgn="base" hangingPunct="0">
        <a:spcBef>
          <a:spcPct val="0"/>
        </a:spcBef>
        <a:spcAft>
          <a:spcPct val="0"/>
        </a:spcAft>
        <a:defRPr sz="4300">
          <a:solidFill>
            <a:srgbClr val="572314"/>
          </a:solidFill>
          <a:latin typeface="Arial"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Arial" charset="0"/>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Arial" charset="0"/>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Arial" charset="0"/>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Arial" charset="0"/>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Arial"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0863BD80-BEBE-4632-8BA7-809831887530}"/>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3014B479-8A57-4B61-B495-75F783BCF35B}"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147" name="Title 1">
            <a:extLst>
              <a:ext uri="{FF2B5EF4-FFF2-40B4-BE49-F238E27FC236}">
                <a16:creationId xmlns:a16="http://schemas.microsoft.com/office/drawing/2014/main" id="{A078AD9D-A82E-474F-8A15-A8E9C92863C3}"/>
              </a:ext>
            </a:extLst>
          </p:cNvPr>
          <p:cNvSpPr>
            <a:spLocks noGrp="1" noChangeArrowheads="1"/>
          </p:cNvSpPr>
          <p:nvPr>
            <p:ph type="ctrTitle" idx="4294967295"/>
          </p:nvPr>
        </p:nvSpPr>
        <p:spPr>
          <a:xfrm>
            <a:off x="250825" y="0"/>
            <a:ext cx="8785225" cy="1052513"/>
          </a:xfrm>
        </p:spPr>
        <p:txBody>
          <a:bodyPr anchor="b"/>
          <a:lstStyle/>
          <a:p>
            <a:pPr eaLnBrk="1" hangingPunct="1"/>
            <a:r>
              <a:rPr lang="et-EE" altLang="et-EE" sz="4100" b="1" u="sng">
                <a:solidFill>
                  <a:schemeClr val="tx1"/>
                </a:solidFill>
              </a:rPr>
              <a:t>MASINAELEMENDID  - PROJEKT</a:t>
            </a:r>
          </a:p>
        </p:txBody>
      </p:sp>
      <p:sp>
        <p:nvSpPr>
          <p:cNvPr id="3" name="Subtitle 2">
            <a:extLst>
              <a:ext uri="{FF2B5EF4-FFF2-40B4-BE49-F238E27FC236}">
                <a16:creationId xmlns:a16="http://schemas.microsoft.com/office/drawing/2014/main" id="{C3F94A61-1474-4EC0-932A-1C8B222D3A13}"/>
              </a:ext>
            </a:extLst>
          </p:cNvPr>
          <p:cNvSpPr>
            <a:spLocks noGrp="1"/>
          </p:cNvSpPr>
          <p:nvPr>
            <p:ph type="subTitle" idx="4294967295"/>
          </p:nvPr>
        </p:nvSpPr>
        <p:spPr>
          <a:xfrm>
            <a:off x="1403350" y="1341438"/>
            <a:ext cx="7407275" cy="4679950"/>
          </a:xfrm>
        </p:spPr>
        <p:txBody>
          <a:bodyPr tIns="0">
            <a:normAutofit/>
          </a:bodyPr>
          <a:lstStyle/>
          <a:p>
            <a:pPr marL="26988" indent="0" eaLnBrk="1" hangingPunct="1">
              <a:buFontTx/>
              <a:buNone/>
              <a:defRPr/>
            </a:pPr>
            <a:endParaRPr lang="et-EE" sz="2400" u="sng" dirty="0">
              <a:solidFill>
                <a:srgbClr val="320E04"/>
              </a:solidFill>
            </a:endParaRPr>
          </a:p>
          <a:p>
            <a:pPr marL="26988" indent="0" algn="ctr" eaLnBrk="1" hangingPunct="1">
              <a:buFontTx/>
              <a:buNone/>
              <a:defRPr/>
            </a:pPr>
            <a:r>
              <a:rPr lang="et-EE" sz="2800" b="1" u="sng" dirty="0"/>
              <a:t>Harjutustund</a:t>
            </a:r>
          </a:p>
          <a:p>
            <a:pPr marL="26988" indent="0" eaLnBrk="1" hangingPunct="1">
              <a:buFontTx/>
              <a:buNone/>
              <a:defRPr/>
            </a:pPr>
            <a:endParaRPr lang="et-EE" sz="2800" b="1" dirty="0">
              <a:solidFill>
                <a:srgbClr val="572314"/>
              </a:solidFill>
              <a:effectLst>
                <a:outerShdw blurRad="38100" dist="38100" dir="2700000" algn="tl">
                  <a:srgbClr val="C0C0C0"/>
                </a:outerShdw>
              </a:effectLst>
            </a:endParaRPr>
          </a:p>
          <a:p>
            <a:pPr marL="26988" indent="0" eaLnBrk="1" hangingPunct="1">
              <a:buFontTx/>
              <a:buNone/>
              <a:defRPr/>
            </a:pPr>
            <a:r>
              <a:rPr lang="et-EE" sz="2800" b="1" dirty="0"/>
              <a:t>Masinaelementide jätkusuutlikkuse kriteeriumid</a:t>
            </a:r>
          </a:p>
          <a:p>
            <a:pPr marL="26988" indent="0" eaLnBrk="1" hangingPunct="1">
              <a:buFontTx/>
              <a:buNone/>
              <a:defRPr/>
            </a:pPr>
            <a:r>
              <a:rPr lang="et-EE" sz="2800" b="1" dirty="0"/>
              <a:t>Varutegurite ja materjalide valik</a:t>
            </a:r>
          </a:p>
          <a:p>
            <a:pPr marL="26988" indent="0" eaLnBrk="1" hangingPunct="1">
              <a:buFontTx/>
              <a:buNone/>
              <a:defRPr/>
            </a:pPr>
            <a:endParaRPr lang="et-EE" b="1" dirty="0"/>
          </a:p>
        </p:txBody>
      </p:sp>
      <p:sp>
        <p:nvSpPr>
          <p:cNvPr id="6149" name="Footer Placeholder 4">
            <a:extLst>
              <a:ext uri="{FF2B5EF4-FFF2-40B4-BE49-F238E27FC236}">
                <a16:creationId xmlns:a16="http://schemas.microsoft.com/office/drawing/2014/main" id="{F30A1051-B7A1-4F6F-90EF-ADF1A675BB7B}"/>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Taltech Mehaanika ja tööstustehnika instituut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a:extLst>
              <a:ext uri="{FF2B5EF4-FFF2-40B4-BE49-F238E27FC236}">
                <a16:creationId xmlns:a16="http://schemas.microsoft.com/office/drawing/2014/main" id="{7E875C32-6AFF-448F-9A6D-FC5912CA2726}"/>
              </a:ext>
            </a:extLst>
          </p:cNvPr>
          <p:cNvSpPr>
            <a:spLocks noGrp="1" noChangeArrowheads="1"/>
          </p:cNvSpPr>
          <p:nvPr>
            <p:ph type="ctrTitle" idx="4294967295"/>
          </p:nvPr>
        </p:nvSpPr>
        <p:spPr>
          <a:xfrm>
            <a:off x="395288" y="0"/>
            <a:ext cx="7416800" cy="1196975"/>
          </a:xfrm>
        </p:spPr>
        <p:txBody>
          <a:bodyPr anchor="b"/>
          <a:lstStyle/>
          <a:p>
            <a:pPr algn="l" eaLnBrk="1" hangingPunct="1"/>
            <a:r>
              <a:rPr lang="et-EE" altLang="et-EE" sz="2800" b="1" u="sng"/>
              <a:t>1. Masinaelementide jätkusuutslikkuse kriteeriumid</a:t>
            </a:r>
          </a:p>
        </p:txBody>
      </p:sp>
      <p:sp>
        <p:nvSpPr>
          <p:cNvPr id="24579" name="Rectangle 5">
            <a:extLst>
              <a:ext uri="{FF2B5EF4-FFF2-40B4-BE49-F238E27FC236}">
                <a16:creationId xmlns:a16="http://schemas.microsoft.com/office/drawing/2014/main" id="{555538EB-1511-459E-B3AE-932A3AE3CF4D}"/>
              </a:ext>
            </a:extLst>
          </p:cNvPr>
          <p:cNvSpPr>
            <a:spLocks noChangeArrowheads="1"/>
          </p:cNvSpPr>
          <p:nvPr/>
        </p:nvSpPr>
        <p:spPr bwMode="auto">
          <a:xfrm>
            <a:off x="4140200" y="6165850"/>
            <a:ext cx="2130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http://www.cartoonstock.com</a:t>
            </a:r>
          </a:p>
        </p:txBody>
      </p:sp>
      <p:pic>
        <p:nvPicPr>
          <p:cNvPr id="24580" name="Picture 7" descr="shl100922l">
            <a:extLst>
              <a:ext uri="{FF2B5EF4-FFF2-40B4-BE49-F238E27FC236}">
                <a16:creationId xmlns:a16="http://schemas.microsoft.com/office/drawing/2014/main" id="{AB798D21-AFE2-4D21-AFFC-BA45E5EAF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41438"/>
            <a:ext cx="391160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Footer Placeholder 4">
            <a:extLst>
              <a:ext uri="{FF2B5EF4-FFF2-40B4-BE49-F238E27FC236}">
                <a16:creationId xmlns:a16="http://schemas.microsoft.com/office/drawing/2014/main" id="{AB616788-C605-4F10-9BCD-E10C83572545}"/>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
        <p:nvSpPr>
          <p:cNvPr id="6" name="Date Placeholder 1">
            <a:extLst>
              <a:ext uri="{FF2B5EF4-FFF2-40B4-BE49-F238E27FC236}">
                <a16:creationId xmlns:a16="http://schemas.microsoft.com/office/drawing/2014/main" id="{7115AC94-2404-4C97-8921-7C36A5A757C9}"/>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C089C772-A6AA-479D-B09B-F14C9E118517}"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dirty="0">
              <a:solidFill>
                <a:schemeClr val="bg2">
                  <a:shade val="50000"/>
                  <a:satMod val="200000"/>
                </a:schemeClr>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4D2F443C-C0EF-42B3-9ECF-49745C06A04F}"/>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B6CB1B48-49A5-4C6A-97D4-3D4AA9B384E2}"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26627" name="Title 5">
            <a:extLst>
              <a:ext uri="{FF2B5EF4-FFF2-40B4-BE49-F238E27FC236}">
                <a16:creationId xmlns:a16="http://schemas.microsoft.com/office/drawing/2014/main" id="{057972DC-FE3C-4360-B363-601E4AFCF28C}"/>
              </a:ext>
            </a:extLst>
          </p:cNvPr>
          <p:cNvSpPr>
            <a:spLocks noGrp="1" noChangeArrowheads="1"/>
          </p:cNvSpPr>
          <p:nvPr>
            <p:ph type="ctrTitle" idx="4294967295"/>
          </p:nvPr>
        </p:nvSpPr>
        <p:spPr>
          <a:xfrm>
            <a:off x="395288" y="0"/>
            <a:ext cx="7416800" cy="1268413"/>
          </a:xfrm>
        </p:spPr>
        <p:txBody>
          <a:bodyPr anchor="b"/>
          <a:lstStyle/>
          <a:p>
            <a:pPr algn="l" eaLnBrk="1" hangingPunct="1"/>
            <a:r>
              <a:rPr lang="et-EE" altLang="et-EE" sz="2800" b="1" u="sng"/>
              <a:t>2. Jätkusuutlikkuse kriteerium – konstruktsioonimaterjal</a:t>
            </a:r>
          </a:p>
        </p:txBody>
      </p:sp>
      <p:sp>
        <p:nvSpPr>
          <p:cNvPr id="26628" name="Rectangle 7">
            <a:extLst>
              <a:ext uri="{FF2B5EF4-FFF2-40B4-BE49-F238E27FC236}">
                <a16:creationId xmlns:a16="http://schemas.microsoft.com/office/drawing/2014/main" id="{6CF83ECA-0C6C-40F6-8777-91A2BFD6FDB4}"/>
              </a:ext>
            </a:extLst>
          </p:cNvPr>
          <p:cNvSpPr>
            <a:spLocks noChangeArrowheads="1"/>
          </p:cNvSpPr>
          <p:nvPr/>
        </p:nvSpPr>
        <p:spPr bwMode="auto">
          <a:xfrm>
            <a:off x="2987675" y="6308725"/>
            <a:ext cx="3968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http://abduh137.wordpress.com/category/corrosionomic/</a:t>
            </a:r>
          </a:p>
        </p:txBody>
      </p:sp>
      <p:pic>
        <p:nvPicPr>
          <p:cNvPr id="26629" name="Picture 8" descr="composites">
            <a:extLst>
              <a:ext uri="{FF2B5EF4-FFF2-40B4-BE49-F238E27FC236}">
                <a16:creationId xmlns:a16="http://schemas.microsoft.com/office/drawing/2014/main" id="{E8BB97B4-08D1-42C7-A607-18CCA1F9B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333500"/>
            <a:ext cx="513238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Footer Placeholder 4">
            <a:extLst>
              <a:ext uri="{FF2B5EF4-FFF2-40B4-BE49-F238E27FC236}">
                <a16:creationId xmlns:a16="http://schemas.microsoft.com/office/drawing/2014/main" id="{26F66747-F165-412F-9DD3-D52B57EEA30D}"/>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7C92AFD5-3A06-453E-8B23-0005400ADE5B}"/>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F9DA5E2C-E3EE-43C8-B524-A60ED5579F0E}"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28675" name="Title 5">
            <a:extLst>
              <a:ext uri="{FF2B5EF4-FFF2-40B4-BE49-F238E27FC236}">
                <a16:creationId xmlns:a16="http://schemas.microsoft.com/office/drawing/2014/main" id="{2E770369-FF45-4A59-A2A1-A6CD2B10D46C}"/>
              </a:ext>
            </a:extLst>
          </p:cNvPr>
          <p:cNvSpPr>
            <a:spLocks noGrp="1" noChangeArrowheads="1"/>
          </p:cNvSpPr>
          <p:nvPr>
            <p:ph type="ctrTitle" idx="4294967295"/>
          </p:nvPr>
        </p:nvSpPr>
        <p:spPr>
          <a:xfrm>
            <a:off x="250825" y="0"/>
            <a:ext cx="7561263" cy="1268413"/>
          </a:xfrm>
        </p:spPr>
        <p:txBody>
          <a:bodyPr anchor="b"/>
          <a:lstStyle/>
          <a:p>
            <a:pPr algn="l" eaLnBrk="1" hangingPunct="1"/>
            <a:r>
              <a:rPr lang="et-EE" altLang="et-EE" sz="2800" b="1" u="sng"/>
              <a:t>2. Jätkusuutlikkuse kriteerium – konstruktsioonimaterjal</a:t>
            </a:r>
          </a:p>
        </p:txBody>
      </p:sp>
      <p:sp>
        <p:nvSpPr>
          <p:cNvPr id="28676" name="Rectangle 7">
            <a:extLst>
              <a:ext uri="{FF2B5EF4-FFF2-40B4-BE49-F238E27FC236}">
                <a16:creationId xmlns:a16="http://schemas.microsoft.com/office/drawing/2014/main" id="{93841A72-742B-4807-AB59-3FAE53519CC9}"/>
              </a:ext>
            </a:extLst>
          </p:cNvPr>
          <p:cNvSpPr>
            <a:spLocks noChangeArrowheads="1"/>
          </p:cNvSpPr>
          <p:nvPr/>
        </p:nvSpPr>
        <p:spPr bwMode="auto">
          <a:xfrm>
            <a:off x="3059113" y="6237288"/>
            <a:ext cx="3968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http://abduh137.wordpress.com/category/corrosionomic/</a:t>
            </a:r>
          </a:p>
        </p:txBody>
      </p:sp>
      <p:pic>
        <p:nvPicPr>
          <p:cNvPr id="28677" name="Picture 8" descr="pages-from-strength-cost">
            <a:extLst>
              <a:ext uri="{FF2B5EF4-FFF2-40B4-BE49-F238E27FC236}">
                <a16:creationId xmlns:a16="http://schemas.microsoft.com/office/drawing/2014/main" id="{877BEC5B-D24C-44E2-A4E4-60AB69D6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0" y="1270000"/>
            <a:ext cx="52070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Footer Placeholder 4">
            <a:extLst>
              <a:ext uri="{FF2B5EF4-FFF2-40B4-BE49-F238E27FC236}">
                <a16:creationId xmlns:a16="http://schemas.microsoft.com/office/drawing/2014/main" id="{69A97E1B-918D-4558-881E-3B33F61E6F00}"/>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E4B92725-3040-47B6-9A8C-F3908D232182}"/>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1E8006B0-131A-44EE-9485-B4711B3F95FD}"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0723" name="Title 5">
            <a:extLst>
              <a:ext uri="{FF2B5EF4-FFF2-40B4-BE49-F238E27FC236}">
                <a16:creationId xmlns:a16="http://schemas.microsoft.com/office/drawing/2014/main" id="{D490FB63-669E-4A71-AEB3-5C8BBFA0E475}"/>
              </a:ext>
            </a:extLst>
          </p:cNvPr>
          <p:cNvSpPr>
            <a:spLocks noGrp="1" noChangeArrowheads="1"/>
          </p:cNvSpPr>
          <p:nvPr>
            <p:ph type="ctrTitle" idx="4294967295"/>
          </p:nvPr>
        </p:nvSpPr>
        <p:spPr>
          <a:xfrm>
            <a:off x="323850" y="0"/>
            <a:ext cx="7488238" cy="1268413"/>
          </a:xfrm>
        </p:spPr>
        <p:txBody>
          <a:bodyPr anchor="b"/>
          <a:lstStyle/>
          <a:p>
            <a:pPr algn="l" eaLnBrk="1" hangingPunct="1"/>
            <a:r>
              <a:rPr lang="et-EE" altLang="et-EE" sz="2800" b="1" u="sng"/>
              <a:t>2. Jätkusuutlikkuse kriteerium – konstruktsioonimaterjal</a:t>
            </a:r>
          </a:p>
        </p:txBody>
      </p:sp>
      <p:pic>
        <p:nvPicPr>
          <p:cNvPr id="30724" name="Picture 7">
            <a:extLst>
              <a:ext uri="{FF2B5EF4-FFF2-40B4-BE49-F238E27FC236}">
                <a16:creationId xmlns:a16="http://schemas.microsoft.com/office/drawing/2014/main" id="{D7FB11C8-281D-4F54-94C2-F3ECBE451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268413"/>
            <a:ext cx="7648575"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Footer Placeholder 4">
            <a:extLst>
              <a:ext uri="{FF2B5EF4-FFF2-40B4-BE49-F238E27FC236}">
                <a16:creationId xmlns:a16="http://schemas.microsoft.com/office/drawing/2014/main" id="{BD92F23E-297F-484F-A411-2EA6FB7917D5}"/>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a:extLst>
              <a:ext uri="{FF2B5EF4-FFF2-40B4-BE49-F238E27FC236}">
                <a16:creationId xmlns:a16="http://schemas.microsoft.com/office/drawing/2014/main" id="{FA4DB452-C7BD-4026-B020-12040B00C3BC}"/>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F1FB5C34-710A-4C24-BFB3-E6868449177D}"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2771" name="Title 5">
            <a:extLst>
              <a:ext uri="{FF2B5EF4-FFF2-40B4-BE49-F238E27FC236}">
                <a16:creationId xmlns:a16="http://schemas.microsoft.com/office/drawing/2014/main" id="{BE7EC32B-783D-4E89-A53B-0AC156533CAC}"/>
              </a:ext>
            </a:extLst>
          </p:cNvPr>
          <p:cNvSpPr>
            <a:spLocks noGrp="1" noChangeArrowheads="1"/>
          </p:cNvSpPr>
          <p:nvPr>
            <p:ph type="ctrTitle" idx="4294967295"/>
          </p:nvPr>
        </p:nvSpPr>
        <p:spPr>
          <a:xfrm>
            <a:off x="395288" y="0"/>
            <a:ext cx="7416800" cy="1268413"/>
          </a:xfrm>
        </p:spPr>
        <p:txBody>
          <a:bodyPr anchor="b"/>
          <a:lstStyle/>
          <a:p>
            <a:pPr algn="l" eaLnBrk="1" hangingPunct="1"/>
            <a:r>
              <a:rPr lang="et-EE" altLang="et-EE" sz="2800" b="1" u="sng"/>
              <a:t>2. Jätkusuutlikkuse kriteerium – konstruktsioonimaterjal</a:t>
            </a:r>
          </a:p>
        </p:txBody>
      </p:sp>
      <p:sp>
        <p:nvSpPr>
          <p:cNvPr id="32772" name="Rectangle 345">
            <a:extLst>
              <a:ext uri="{FF2B5EF4-FFF2-40B4-BE49-F238E27FC236}">
                <a16:creationId xmlns:a16="http://schemas.microsoft.com/office/drawing/2014/main" id="{D14BC472-2E08-47CF-8BA2-F95702F1891E}"/>
              </a:ext>
            </a:extLst>
          </p:cNvPr>
          <p:cNvSpPr>
            <a:spLocks noChangeArrowheads="1"/>
          </p:cNvSpPr>
          <p:nvPr/>
        </p:nvSpPr>
        <p:spPr bwMode="auto">
          <a:xfrm>
            <a:off x="1187450" y="1557338"/>
            <a:ext cx="6521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1800" b="1" u="sng"/>
              <a:t>Ülesanne nr 1. Õige konstruktsioonimaterjali esmane valik</a:t>
            </a:r>
          </a:p>
        </p:txBody>
      </p:sp>
      <p:pic>
        <p:nvPicPr>
          <p:cNvPr id="32773" name="Picture 346" descr="imagesCAF76V9Y">
            <a:extLst>
              <a:ext uri="{FF2B5EF4-FFF2-40B4-BE49-F238E27FC236}">
                <a16:creationId xmlns:a16="http://schemas.microsoft.com/office/drawing/2014/main" id="{3CE79B39-8F07-4E34-BF42-5C1B547D4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133600"/>
            <a:ext cx="14954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Oval 347">
            <a:extLst>
              <a:ext uri="{FF2B5EF4-FFF2-40B4-BE49-F238E27FC236}">
                <a16:creationId xmlns:a16="http://schemas.microsoft.com/office/drawing/2014/main" id="{EFB361F6-86A5-44FF-8FC4-5247578824CF}"/>
              </a:ext>
            </a:extLst>
          </p:cNvPr>
          <p:cNvSpPr>
            <a:spLocks noChangeArrowheads="1"/>
          </p:cNvSpPr>
          <p:nvPr/>
        </p:nvSpPr>
        <p:spPr bwMode="auto">
          <a:xfrm>
            <a:off x="3276600" y="5589588"/>
            <a:ext cx="935038" cy="10795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32775" name="Oval 348">
            <a:extLst>
              <a:ext uri="{FF2B5EF4-FFF2-40B4-BE49-F238E27FC236}">
                <a16:creationId xmlns:a16="http://schemas.microsoft.com/office/drawing/2014/main" id="{EAD8B8B7-74AB-4E48-9F56-DA6931CB2B0C}"/>
              </a:ext>
            </a:extLst>
          </p:cNvPr>
          <p:cNvSpPr>
            <a:spLocks noChangeArrowheads="1"/>
          </p:cNvSpPr>
          <p:nvPr/>
        </p:nvSpPr>
        <p:spPr bwMode="auto">
          <a:xfrm>
            <a:off x="2339975" y="3644900"/>
            <a:ext cx="1512888" cy="151288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32776" name="Oval 349">
            <a:extLst>
              <a:ext uri="{FF2B5EF4-FFF2-40B4-BE49-F238E27FC236}">
                <a16:creationId xmlns:a16="http://schemas.microsoft.com/office/drawing/2014/main" id="{E01E94AE-0818-4D88-B21D-2A54CE85375D}"/>
              </a:ext>
            </a:extLst>
          </p:cNvPr>
          <p:cNvSpPr>
            <a:spLocks noChangeArrowheads="1"/>
          </p:cNvSpPr>
          <p:nvPr/>
        </p:nvSpPr>
        <p:spPr bwMode="auto">
          <a:xfrm>
            <a:off x="1835150" y="1989138"/>
            <a:ext cx="1512888" cy="151288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32777" name="Rectangle 350">
            <a:extLst>
              <a:ext uri="{FF2B5EF4-FFF2-40B4-BE49-F238E27FC236}">
                <a16:creationId xmlns:a16="http://schemas.microsoft.com/office/drawing/2014/main" id="{CFE9199B-6634-4689-ADC0-C366F0B058CC}"/>
              </a:ext>
            </a:extLst>
          </p:cNvPr>
          <p:cNvSpPr>
            <a:spLocks noChangeArrowheads="1"/>
          </p:cNvSpPr>
          <p:nvPr/>
        </p:nvSpPr>
        <p:spPr bwMode="auto">
          <a:xfrm>
            <a:off x="3635375" y="2133600"/>
            <a:ext cx="2292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800" b="1"/>
              <a:t>BAASelement (BE)</a:t>
            </a:r>
            <a:endParaRPr lang="et-EE" altLang="et-EE" sz="1800" b="1"/>
          </a:p>
          <a:p>
            <a:pPr eaLnBrk="1" hangingPunct="1">
              <a:spcBef>
                <a:spcPct val="0"/>
              </a:spcBef>
              <a:buFontTx/>
              <a:buNone/>
            </a:pPr>
            <a:r>
              <a:rPr lang="et-EE" altLang="et-EE" sz="1800" b="1"/>
              <a:t>mugav käes hoida, </a:t>
            </a:r>
          </a:p>
          <a:p>
            <a:pPr eaLnBrk="1" hangingPunct="1">
              <a:spcBef>
                <a:spcPct val="0"/>
              </a:spcBef>
              <a:buFontTx/>
              <a:buNone/>
            </a:pPr>
            <a:r>
              <a:rPr lang="et-EE" altLang="et-EE" sz="1800" b="1"/>
              <a:t>ilusa kujundusega,</a:t>
            </a:r>
          </a:p>
          <a:p>
            <a:pPr eaLnBrk="1" hangingPunct="1">
              <a:spcBef>
                <a:spcPct val="0"/>
              </a:spcBef>
              <a:buFontTx/>
              <a:buNone/>
            </a:pPr>
            <a:r>
              <a:rPr lang="et-EE" altLang="et-EE" sz="1800" b="1"/>
              <a:t>tugev ja kerge</a:t>
            </a:r>
          </a:p>
        </p:txBody>
      </p:sp>
      <p:sp>
        <p:nvSpPr>
          <p:cNvPr id="32778" name="Rectangle 351">
            <a:extLst>
              <a:ext uri="{FF2B5EF4-FFF2-40B4-BE49-F238E27FC236}">
                <a16:creationId xmlns:a16="http://schemas.microsoft.com/office/drawing/2014/main" id="{C19FCFFF-22C3-4FFC-8CFA-18EDF419A229}"/>
              </a:ext>
            </a:extLst>
          </p:cNvPr>
          <p:cNvSpPr>
            <a:spLocks noChangeArrowheads="1"/>
          </p:cNvSpPr>
          <p:nvPr/>
        </p:nvSpPr>
        <p:spPr bwMode="auto">
          <a:xfrm>
            <a:off x="4284663" y="3644900"/>
            <a:ext cx="3613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800" b="1"/>
              <a:t>SIDE</a:t>
            </a:r>
            <a:r>
              <a:rPr lang="en-US" altLang="et-EE" sz="1800" b="1"/>
              <a:t>element (BE)</a:t>
            </a:r>
            <a:endParaRPr lang="et-EE" altLang="et-EE" sz="1800" b="1"/>
          </a:p>
          <a:p>
            <a:pPr eaLnBrk="1" hangingPunct="1">
              <a:spcBef>
                <a:spcPct val="0"/>
              </a:spcBef>
              <a:buFontTx/>
              <a:buNone/>
            </a:pPr>
            <a:r>
              <a:rPr lang="et-EE" altLang="et-EE" sz="1800" b="1"/>
              <a:t>paindetugevus ja väändejäikus,</a:t>
            </a:r>
          </a:p>
          <a:p>
            <a:pPr eaLnBrk="1" hangingPunct="1">
              <a:spcBef>
                <a:spcPct val="0"/>
              </a:spcBef>
              <a:buFontTx/>
              <a:buNone/>
            </a:pPr>
            <a:r>
              <a:rPr lang="et-EE" altLang="et-EE" sz="1800" b="1"/>
              <a:t>kerge</a:t>
            </a:r>
          </a:p>
        </p:txBody>
      </p:sp>
      <p:sp>
        <p:nvSpPr>
          <p:cNvPr id="32779" name="Rectangle 352">
            <a:extLst>
              <a:ext uri="{FF2B5EF4-FFF2-40B4-BE49-F238E27FC236}">
                <a16:creationId xmlns:a16="http://schemas.microsoft.com/office/drawing/2014/main" id="{7174848D-293A-485C-B561-D4787182AA0B}"/>
              </a:ext>
            </a:extLst>
          </p:cNvPr>
          <p:cNvSpPr>
            <a:spLocks noChangeArrowheads="1"/>
          </p:cNvSpPr>
          <p:nvPr/>
        </p:nvSpPr>
        <p:spPr bwMode="auto">
          <a:xfrm>
            <a:off x="4716463" y="4652963"/>
            <a:ext cx="39306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800" b="1"/>
              <a:t>TÖÖ</a:t>
            </a:r>
            <a:r>
              <a:rPr lang="en-US" altLang="et-EE" sz="1800" b="1"/>
              <a:t>element (BE)</a:t>
            </a:r>
            <a:endParaRPr lang="et-EE" altLang="et-EE" sz="1800" b="1"/>
          </a:p>
          <a:p>
            <a:pPr eaLnBrk="1" hangingPunct="1">
              <a:spcBef>
                <a:spcPct val="0"/>
              </a:spcBef>
              <a:buFontTx/>
              <a:buNone/>
            </a:pPr>
            <a:r>
              <a:rPr lang="et-EE" altLang="et-EE" sz="1800" b="1"/>
              <a:t>jäik (suure elastsusmooduliga), et </a:t>
            </a:r>
          </a:p>
          <a:p>
            <a:pPr eaLnBrk="1" hangingPunct="1">
              <a:spcBef>
                <a:spcPct val="0"/>
              </a:spcBef>
              <a:buFontTx/>
              <a:buNone/>
            </a:pPr>
            <a:r>
              <a:rPr lang="et-EE" altLang="et-EE" sz="1800" b="1"/>
              <a:t>löögienergiat pallile edasi anda;</a:t>
            </a:r>
          </a:p>
          <a:p>
            <a:pPr eaLnBrk="1" hangingPunct="1">
              <a:spcBef>
                <a:spcPct val="0"/>
              </a:spcBef>
              <a:buFontTx/>
              <a:buNone/>
            </a:pPr>
            <a:r>
              <a:rPr lang="et-EE" altLang="et-EE" sz="1800" b="1"/>
              <a:t>sitke, et vältida pragunemist ja </a:t>
            </a:r>
          </a:p>
          <a:p>
            <a:pPr eaLnBrk="1" hangingPunct="1">
              <a:spcBef>
                <a:spcPct val="0"/>
              </a:spcBef>
              <a:buFontTx/>
              <a:buNone/>
            </a:pPr>
            <a:r>
              <a:rPr lang="et-EE" altLang="et-EE" sz="1800" b="1"/>
              <a:t>habrast purunemist;</a:t>
            </a:r>
          </a:p>
          <a:p>
            <a:pPr eaLnBrk="1" hangingPunct="1">
              <a:spcBef>
                <a:spcPct val="0"/>
              </a:spcBef>
              <a:buFontTx/>
              <a:buNone/>
            </a:pPr>
            <a:r>
              <a:rPr lang="et-EE" altLang="et-EE" sz="1800" b="1"/>
              <a:t>suure eritugevuse ja kõvadusega</a:t>
            </a:r>
          </a:p>
        </p:txBody>
      </p:sp>
      <p:sp>
        <p:nvSpPr>
          <p:cNvPr id="32780" name="Line 353">
            <a:extLst>
              <a:ext uri="{FF2B5EF4-FFF2-40B4-BE49-F238E27FC236}">
                <a16:creationId xmlns:a16="http://schemas.microsoft.com/office/drawing/2014/main" id="{1659BC7D-A17D-4618-ADBB-F216427FC4E3}"/>
              </a:ext>
            </a:extLst>
          </p:cNvPr>
          <p:cNvSpPr>
            <a:spLocks noChangeShapeType="1"/>
          </p:cNvSpPr>
          <p:nvPr/>
        </p:nvSpPr>
        <p:spPr bwMode="auto">
          <a:xfrm flipH="1">
            <a:off x="3419475" y="2636838"/>
            <a:ext cx="215900"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32781" name="Line 354">
            <a:extLst>
              <a:ext uri="{FF2B5EF4-FFF2-40B4-BE49-F238E27FC236}">
                <a16:creationId xmlns:a16="http://schemas.microsoft.com/office/drawing/2014/main" id="{747E704A-93AF-4560-81C2-893AB4959197}"/>
              </a:ext>
            </a:extLst>
          </p:cNvPr>
          <p:cNvSpPr>
            <a:spLocks noChangeShapeType="1"/>
          </p:cNvSpPr>
          <p:nvPr/>
        </p:nvSpPr>
        <p:spPr bwMode="auto">
          <a:xfrm flipH="1">
            <a:off x="3851275" y="4221163"/>
            <a:ext cx="433388"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32782" name="Line 355">
            <a:extLst>
              <a:ext uri="{FF2B5EF4-FFF2-40B4-BE49-F238E27FC236}">
                <a16:creationId xmlns:a16="http://schemas.microsoft.com/office/drawing/2014/main" id="{D75AD3C8-8007-4552-8C1C-9426C9720095}"/>
              </a:ext>
            </a:extLst>
          </p:cNvPr>
          <p:cNvSpPr>
            <a:spLocks noChangeShapeType="1"/>
          </p:cNvSpPr>
          <p:nvPr/>
        </p:nvSpPr>
        <p:spPr bwMode="auto">
          <a:xfrm flipH="1">
            <a:off x="4284663" y="5805488"/>
            <a:ext cx="43180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32783" name="Footer Placeholder 4">
            <a:extLst>
              <a:ext uri="{FF2B5EF4-FFF2-40B4-BE49-F238E27FC236}">
                <a16:creationId xmlns:a16="http://schemas.microsoft.com/office/drawing/2014/main" id="{4DD1CC49-B65B-4C47-9EEF-0433DB9010A9}"/>
              </a:ext>
            </a:extLst>
          </p:cNvPr>
          <p:cNvSpPr txBox="1">
            <a:spLocks noGrp="1"/>
          </p:cNvSpPr>
          <p:nvPr/>
        </p:nvSpPr>
        <p:spPr bwMode="auto">
          <a:xfrm>
            <a:off x="1547813" y="6546850"/>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986D247-F0AA-497B-96CE-B3F3C9D31CB0}"/>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CF2C0B28-EF39-4FDD-8FFB-90461B0DADE5}"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4819" name="Title 5">
            <a:extLst>
              <a:ext uri="{FF2B5EF4-FFF2-40B4-BE49-F238E27FC236}">
                <a16:creationId xmlns:a16="http://schemas.microsoft.com/office/drawing/2014/main" id="{BBCA1338-155B-4B5F-85BB-BA9D2E6F62AB}"/>
              </a:ext>
            </a:extLst>
          </p:cNvPr>
          <p:cNvSpPr>
            <a:spLocks noGrp="1" noChangeArrowheads="1"/>
          </p:cNvSpPr>
          <p:nvPr>
            <p:ph type="ctrTitle" idx="4294967295"/>
          </p:nvPr>
        </p:nvSpPr>
        <p:spPr>
          <a:xfrm>
            <a:off x="395288" y="0"/>
            <a:ext cx="7416800" cy="1268413"/>
          </a:xfrm>
        </p:spPr>
        <p:txBody>
          <a:bodyPr anchor="b"/>
          <a:lstStyle/>
          <a:p>
            <a:pPr algn="l" eaLnBrk="1" hangingPunct="1"/>
            <a:r>
              <a:rPr lang="et-EE" altLang="et-EE" sz="2800" b="1" u="sng"/>
              <a:t>2. Jätkusuutlikkuse kriteerium – konstruktsioonimaterjal</a:t>
            </a:r>
          </a:p>
        </p:txBody>
      </p:sp>
      <p:pic>
        <p:nvPicPr>
          <p:cNvPr id="34820" name="Picture 8">
            <a:extLst>
              <a:ext uri="{FF2B5EF4-FFF2-40B4-BE49-F238E27FC236}">
                <a16:creationId xmlns:a16="http://schemas.microsoft.com/office/drawing/2014/main" id="{1681D8F8-D782-49B5-B037-48938D8A6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557338"/>
            <a:ext cx="7161213"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9" descr="WCoGolfClubHeadDet">
            <a:extLst>
              <a:ext uri="{FF2B5EF4-FFF2-40B4-BE49-F238E27FC236}">
                <a16:creationId xmlns:a16="http://schemas.microsoft.com/office/drawing/2014/main" id="{B97D978F-387C-40D6-A5D4-84C89151F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349500"/>
            <a:ext cx="3059112"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Footer Placeholder 4">
            <a:extLst>
              <a:ext uri="{FF2B5EF4-FFF2-40B4-BE49-F238E27FC236}">
                <a16:creationId xmlns:a16="http://schemas.microsoft.com/office/drawing/2014/main" id="{F352CDCF-EB5B-4D18-8B70-D10D37DEF52E}"/>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819E38BF-E86D-487E-BA34-EAED7803A548}"/>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DA6D4DEC-8E18-449F-B64C-C35E55A286B8}"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6867" name="Title 5">
            <a:extLst>
              <a:ext uri="{FF2B5EF4-FFF2-40B4-BE49-F238E27FC236}">
                <a16:creationId xmlns:a16="http://schemas.microsoft.com/office/drawing/2014/main" id="{93CC3516-57DC-4623-8932-8506A4258137}"/>
              </a:ext>
            </a:extLst>
          </p:cNvPr>
          <p:cNvSpPr>
            <a:spLocks noGrp="1" noChangeArrowheads="1"/>
          </p:cNvSpPr>
          <p:nvPr>
            <p:ph type="ctrTitle" idx="4294967295"/>
          </p:nvPr>
        </p:nvSpPr>
        <p:spPr>
          <a:xfrm>
            <a:off x="323850" y="0"/>
            <a:ext cx="7488238" cy="1268413"/>
          </a:xfrm>
        </p:spPr>
        <p:txBody>
          <a:bodyPr anchor="b"/>
          <a:lstStyle/>
          <a:p>
            <a:pPr algn="l" eaLnBrk="1" hangingPunct="1"/>
            <a:r>
              <a:rPr lang="et-EE" altLang="et-EE" sz="2800" b="1" u="sng"/>
              <a:t>2. Jätkusuutlikkuse kriteerium – konstruktsioonimaterjal</a:t>
            </a:r>
          </a:p>
        </p:txBody>
      </p:sp>
      <p:pic>
        <p:nvPicPr>
          <p:cNvPr id="36868" name="Picture 7">
            <a:extLst>
              <a:ext uri="{FF2B5EF4-FFF2-40B4-BE49-F238E27FC236}">
                <a16:creationId xmlns:a16="http://schemas.microsoft.com/office/drawing/2014/main" id="{6CECE306-36CC-44F9-BCF2-6461F28CE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484313"/>
            <a:ext cx="72612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Footer Placeholder 4">
            <a:extLst>
              <a:ext uri="{FF2B5EF4-FFF2-40B4-BE49-F238E27FC236}">
                <a16:creationId xmlns:a16="http://schemas.microsoft.com/office/drawing/2014/main" id="{89C38B12-442D-4661-BD24-2B4F570D382E}"/>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3AD25A4B-D076-4C9A-AB33-9F4B3BF31F42}"/>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1C8F22C5-A3B5-4A21-83C2-D72906B1B56A}"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8915" name="Title 5">
            <a:extLst>
              <a:ext uri="{FF2B5EF4-FFF2-40B4-BE49-F238E27FC236}">
                <a16:creationId xmlns:a16="http://schemas.microsoft.com/office/drawing/2014/main" id="{43E7D51D-6446-431B-8A00-86ADD1B97B75}"/>
              </a:ext>
            </a:extLst>
          </p:cNvPr>
          <p:cNvSpPr>
            <a:spLocks noGrp="1" noChangeArrowheads="1"/>
          </p:cNvSpPr>
          <p:nvPr>
            <p:ph type="ctrTitle" idx="4294967295"/>
          </p:nvPr>
        </p:nvSpPr>
        <p:spPr>
          <a:xfrm>
            <a:off x="323850" y="0"/>
            <a:ext cx="7488238" cy="1268413"/>
          </a:xfrm>
        </p:spPr>
        <p:txBody>
          <a:bodyPr anchor="b"/>
          <a:lstStyle/>
          <a:p>
            <a:pPr algn="l" eaLnBrk="1" hangingPunct="1"/>
            <a:r>
              <a:rPr lang="et-EE" altLang="et-EE" sz="2800" b="1" u="sng"/>
              <a:t>2. Jätkusuutlikkuse kriteerium – konstruktsioonimaterjal</a:t>
            </a:r>
          </a:p>
        </p:txBody>
      </p:sp>
      <p:pic>
        <p:nvPicPr>
          <p:cNvPr id="38916" name="Picture 5" descr="ta19Table1">
            <a:extLst>
              <a:ext uri="{FF2B5EF4-FFF2-40B4-BE49-F238E27FC236}">
                <a16:creationId xmlns:a16="http://schemas.microsoft.com/office/drawing/2014/main" id="{F6019866-7B16-4CD3-90FE-092A34E18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341438"/>
            <a:ext cx="74898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6">
            <a:extLst>
              <a:ext uri="{FF2B5EF4-FFF2-40B4-BE49-F238E27FC236}">
                <a16:creationId xmlns:a16="http://schemas.microsoft.com/office/drawing/2014/main" id="{B11CCD28-1601-4A80-B674-2FA66F56B4BC}"/>
              </a:ext>
            </a:extLst>
          </p:cNvPr>
          <p:cNvSpPr>
            <a:spLocks noChangeArrowheads="1"/>
          </p:cNvSpPr>
          <p:nvPr/>
        </p:nvSpPr>
        <p:spPr bwMode="auto">
          <a:xfrm>
            <a:off x="3132138" y="6308725"/>
            <a:ext cx="3568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http://www.cartech.com/techarticles.aspx?id=1632</a:t>
            </a:r>
          </a:p>
        </p:txBody>
      </p:sp>
      <p:sp>
        <p:nvSpPr>
          <p:cNvPr id="38918" name="Footer Placeholder 4">
            <a:extLst>
              <a:ext uri="{FF2B5EF4-FFF2-40B4-BE49-F238E27FC236}">
                <a16:creationId xmlns:a16="http://schemas.microsoft.com/office/drawing/2014/main" id="{2BAC5378-FE37-4DE4-AD95-FFF34603B0F7}"/>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5A248462-ECC5-4BB0-89E8-ED6C5337A011}"/>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2829C3F4-EF80-4A03-B58B-CBD01FB14553}"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40963" name="Title 5">
            <a:extLst>
              <a:ext uri="{FF2B5EF4-FFF2-40B4-BE49-F238E27FC236}">
                <a16:creationId xmlns:a16="http://schemas.microsoft.com/office/drawing/2014/main" id="{9528F372-215D-45D4-BBB7-6F098C5BA403}"/>
              </a:ext>
            </a:extLst>
          </p:cNvPr>
          <p:cNvSpPr>
            <a:spLocks noGrp="1" noChangeArrowheads="1"/>
          </p:cNvSpPr>
          <p:nvPr>
            <p:ph type="ctrTitle" idx="4294967295"/>
          </p:nvPr>
        </p:nvSpPr>
        <p:spPr>
          <a:xfrm>
            <a:off x="323850" y="0"/>
            <a:ext cx="7488238" cy="1268413"/>
          </a:xfrm>
        </p:spPr>
        <p:txBody>
          <a:bodyPr anchor="b"/>
          <a:lstStyle/>
          <a:p>
            <a:pPr algn="l" eaLnBrk="1" hangingPunct="1"/>
            <a:r>
              <a:rPr lang="et-EE" altLang="et-EE" sz="2800" b="1" u="sng"/>
              <a:t>2. Jätkusuutlikkuse kriteerium – konstruktsioonimaterjal</a:t>
            </a:r>
          </a:p>
        </p:txBody>
      </p:sp>
      <p:pic>
        <p:nvPicPr>
          <p:cNvPr id="40964" name="Picture 6">
            <a:extLst>
              <a:ext uri="{FF2B5EF4-FFF2-40B4-BE49-F238E27FC236}">
                <a16:creationId xmlns:a16="http://schemas.microsoft.com/office/drawing/2014/main" id="{B369629A-37AC-4133-8315-FBAD9BC2E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336675"/>
            <a:ext cx="6556375"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Footer Placeholder 4">
            <a:extLst>
              <a:ext uri="{FF2B5EF4-FFF2-40B4-BE49-F238E27FC236}">
                <a16:creationId xmlns:a16="http://schemas.microsoft.com/office/drawing/2014/main" id="{17BC88C2-16BF-441C-8190-4BBB79874A4A}"/>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C7AD621C-7072-493B-AE65-759486113A74}"/>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1A670037-1A1E-4343-BA3F-DE0626DF9BD4}"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43011" name="Title 5">
            <a:extLst>
              <a:ext uri="{FF2B5EF4-FFF2-40B4-BE49-F238E27FC236}">
                <a16:creationId xmlns:a16="http://schemas.microsoft.com/office/drawing/2014/main" id="{2A25DE1A-E3F3-4B65-9E44-802535168891}"/>
              </a:ext>
            </a:extLst>
          </p:cNvPr>
          <p:cNvSpPr>
            <a:spLocks noGrp="1" noChangeArrowheads="1"/>
          </p:cNvSpPr>
          <p:nvPr>
            <p:ph type="ctrTitle" idx="4294967295"/>
          </p:nvPr>
        </p:nvSpPr>
        <p:spPr>
          <a:xfrm>
            <a:off x="395288" y="0"/>
            <a:ext cx="7416800" cy="1268413"/>
          </a:xfrm>
        </p:spPr>
        <p:txBody>
          <a:bodyPr anchor="b"/>
          <a:lstStyle/>
          <a:p>
            <a:pPr algn="l" eaLnBrk="1" hangingPunct="1"/>
            <a:r>
              <a:rPr lang="et-EE" altLang="et-EE" sz="2800" b="1" u="sng"/>
              <a:t>2. Jätkusuutlikkuse kriteerium – konstruktsioonimaterjal</a:t>
            </a:r>
          </a:p>
        </p:txBody>
      </p:sp>
      <p:pic>
        <p:nvPicPr>
          <p:cNvPr id="43012" name="Picture 6" descr="ta19Table2">
            <a:extLst>
              <a:ext uri="{FF2B5EF4-FFF2-40B4-BE49-F238E27FC236}">
                <a16:creationId xmlns:a16="http://schemas.microsoft.com/office/drawing/2014/main" id="{1D162C33-2DA8-45C8-A2BE-57096EC36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52563"/>
            <a:ext cx="7431087"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7">
            <a:extLst>
              <a:ext uri="{FF2B5EF4-FFF2-40B4-BE49-F238E27FC236}">
                <a16:creationId xmlns:a16="http://schemas.microsoft.com/office/drawing/2014/main" id="{1E618734-2696-45BC-BEB2-225425D58754}"/>
              </a:ext>
            </a:extLst>
          </p:cNvPr>
          <p:cNvSpPr>
            <a:spLocks noChangeArrowheads="1"/>
          </p:cNvSpPr>
          <p:nvPr/>
        </p:nvSpPr>
        <p:spPr bwMode="auto">
          <a:xfrm>
            <a:off x="3203575" y="6237288"/>
            <a:ext cx="3568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http://www.cartech.com/techarticles.aspx?id=1632</a:t>
            </a:r>
          </a:p>
        </p:txBody>
      </p:sp>
      <p:sp>
        <p:nvSpPr>
          <p:cNvPr id="43014" name="Footer Placeholder 4">
            <a:extLst>
              <a:ext uri="{FF2B5EF4-FFF2-40B4-BE49-F238E27FC236}">
                <a16:creationId xmlns:a16="http://schemas.microsoft.com/office/drawing/2014/main" id="{0B2E39AD-2EC1-4FFF-9EE9-F1F2DA9B0813}"/>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A6E3DD6-D21C-47A1-8972-8F6096D34F0C}"/>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B2DF759F-7934-4042-9BCB-4B2CEB885D18}"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8195" name="Title 1">
            <a:extLst>
              <a:ext uri="{FF2B5EF4-FFF2-40B4-BE49-F238E27FC236}">
                <a16:creationId xmlns:a16="http://schemas.microsoft.com/office/drawing/2014/main" id="{18274EE9-FA36-4A79-9A9F-78E1271829DD}"/>
              </a:ext>
            </a:extLst>
          </p:cNvPr>
          <p:cNvSpPr>
            <a:spLocks noGrp="1" noChangeArrowheads="1"/>
          </p:cNvSpPr>
          <p:nvPr>
            <p:ph type="ctrTitle" idx="4294967295"/>
          </p:nvPr>
        </p:nvSpPr>
        <p:spPr>
          <a:xfrm>
            <a:off x="395288" y="0"/>
            <a:ext cx="8677275" cy="765175"/>
          </a:xfrm>
        </p:spPr>
        <p:txBody>
          <a:bodyPr anchor="b"/>
          <a:lstStyle/>
          <a:p>
            <a:pPr eaLnBrk="1" hangingPunct="1"/>
            <a:r>
              <a:rPr lang="et-EE" altLang="et-EE" sz="4100" b="1" u="sng"/>
              <a:t>MASINAELEMENDID - PROJEKT</a:t>
            </a:r>
          </a:p>
        </p:txBody>
      </p:sp>
      <p:sp>
        <p:nvSpPr>
          <p:cNvPr id="3" name="Subtitle 2">
            <a:extLst>
              <a:ext uri="{FF2B5EF4-FFF2-40B4-BE49-F238E27FC236}">
                <a16:creationId xmlns:a16="http://schemas.microsoft.com/office/drawing/2014/main" id="{6A68549C-3F70-44BD-8E9B-66A3049DF01C}"/>
              </a:ext>
            </a:extLst>
          </p:cNvPr>
          <p:cNvSpPr>
            <a:spLocks noGrp="1"/>
          </p:cNvSpPr>
          <p:nvPr>
            <p:ph type="subTitle" idx="4294967295"/>
          </p:nvPr>
        </p:nvSpPr>
        <p:spPr>
          <a:xfrm>
            <a:off x="395288" y="836613"/>
            <a:ext cx="8415337" cy="5545137"/>
          </a:xfrm>
        </p:spPr>
        <p:txBody>
          <a:bodyPr tIns="0">
            <a:normAutofit lnSpcReduction="10000"/>
          </a:bodyPr>
          <a:lstStyle/>
          <a:p>
            <a:pPr marL="407988" indent="-381000" algn="ctr" eaLnBrk="1" hangingPunct="1">
              <a:lnSpc>
                <a:spcPct val="80000"/>
              </a:lnSpc>
              <a:buFontTx/>
              <a:buNone/>
              <a:defRPr/>
            </a:pPr>
            <a:r>
              <a:rPr lang="et-EE" sz="2400" b="1" u="sng" dirty="0"/>
              <a:t>Harjutustund</a:t>
            </a:r>
          </a:p>
          <a:p>
            <a:pPr marL="407988" indent="-381000" algn="ctr" eaLnBrk="1" hangingPunct="1">
              <a:lnSpc>
                <a:spcPct val="80000"/>
              </a:lnSpc>
              <a:buFontTx/>
              <a:buNone/>
              <a:defRPr/>
            </a:pPr>
            <a:r>
              <a:rPr lang="et-EE" sz="2400" b="1" u="sng" dirty="0"/>
              <a:t>Tunni kava</a:t>
            </a:r>
          </a:p>
          <a:p>
            <a:pPr marL="407988" indent="-381000" algn="ctr" eaLnBrk="1" hangingPunct="1">
              <a:lnSpc>
                <a:spcPct val="80000"/>
              </a:lnSpc>
              <a:buFontTx/>
              <a:buNone/>
              <a:defRPr/>
            </a:pPr>
            <a:endParaRPr lang="et-EE" sz="800" b="1" u="sng" dirty="0">
              <a:solidFill>
                <a:srgbClr val="572314"/>
              </a:solidFill>
            </a:endParaRPr>
          </a:p>
          <a:p>
            <a:pPr marL="407988" indent="-381000" eaLnBrk="1" hangingPunct="1">
              <a:lnSpc>
                <a:spcPct val="80000"/>
              </a:lnSpc>
              <a:buFont typeface="Wingdings 2" pitchFamily="18" charset="2"/>
              <a:buAutoNum type="arabicPeriod"/>
              <a:defRPr/>
            </a:pPr>
            <a:r>
              <a:rPr lang="et-EE" sz="2400" b="1" dirty="0"/>
              <a:t>Masinaelementide jätkusuutslikkuse kriteeriumid</a:t>
            </a:r>
          </a:p>
          <a:p>
            <a:pPr marL="407988" indent="-381000" eaLnBrk="1" hangingPunct="1">
              <a:lnSpc>
                <a:spcPct val="80000"/>
              </a:lnSpc>
              <a:buFont typeface="Wingdings 2" pitchFamily="18" charset="2"/>
              <a:buAutoNum type="arabicPeriod"/>
              <a:defRPr/>
            </a:pPr>
            <a:endParaRPr lang="et-EE" sz="1000" b="1" dirty="0"/>
          </a:p>
          <a:p>
            <a:pPr marL="407988" indent="-381000" eaLnBrk="1" hangingPunct="1">
              <a:lnSpc>
                <a:spcPct val="80000"/>
              </a:lnSpc>
              <a:buFont typeface="Wingdings 2" pitchFamily="18" charset="2"/>
              <a:buAutoNum type="arabicPeriod"/>
              <a:defRPr/>
            </a:pPr>
            <a:r>
              <a:rPr lang="et-EE" sz="2400" b="1" dirty="0"/>
              <a:t>Jätkusuutlikkuse kriteerium–konstruktsioonimaterjal</a:t>
            </a:r>
          </a:p>
          <a:p>
            <a:pPr marL="746125" lvl="1" indent="-288925" eaLnBrk="1" hangingPunct="1">
              <a:lnSpc>
                <a:spcPct val="80000"/>
              </a:lnSpc>
              <a:buFont typeface="Wingdings 2" pitchFamily="18" charset="2"/>
              <a:buChar char=""/>
              <a:defRPr/>
            </a:pPr>
            <a:r>
              <a:rPr lang="et-EE" sz="2000" b="1" u="sng" dirty="0"/>
              <a:t>Ülesanne 1.</a:t>
            </a:r>
            <a:r>
              <a:rPr lang="et-EE" sz="2000" b="1" dirty="0"/>
              <a:t> Õige konstruktsioonimaterjali esmane valik</a:t>
            </a:r>
          </a:p>
          <a:p>
            <a:pPr marL="746125" lvl="1" indent="-288925" eaLnBrk="1" hangingPunct="1">
              <a:lnSpc>
                <a:spcPct val="80000"/>
              </a:lnSpc>
              <a:buFont typeface="Wingdings 2" pitchFamily="18" charset="2"/>
              <a:buNone/>
              <a:defRPr/>
            </a:pPr>
            <a:endParaRPr lang="et-EE" sz="1000" b="1" dirty="0"/>
          </a:p>
          <a:p>
            <a:pPr marL="407988" indent="-381000" eaLnBrk="1" hangingPunct="1">
              <a:lnSpc>
                <a:spcPct val="80000"/>
              </a:lnSpc>
              <a:buFont typeface="Wingdings 2" pitchFamily="18" charset="2"/>
              <a:buAutoNum type="arabicPeriod"/>
              <a:defRPr/>
            </a:pPr>
            <a:r>
              <a:rPr lang="et-EE" sz="2400" b="1" dirty="0"/>
              <a:t>Jätkusuutlikkuse kriteerium – konstruktsiooni varutegur</a:t>
            </a:r>
          </a:p>
          <a:p>
            <a:pPr marL="746125" lvl="1" indent="-288925" eaLnBrk="1" hangingPunct="1">
              <a:lnSpc>
                <a:spcPct val="80000"/>
              </a:lnSpc>
              <a:buFont typeface="Wingdings 2" pitchFamily="18" charset="2"/>
              <a:buChar char=""/>
              <a:defRPr/>
            </a:pPr>
            <a:r>
              <a:rPr lang="et-EE" sz="2000" b="1" u="sng" dirty="0"/>
              <a:t>Ülesanne 2</a:t>
            </a:r>
            <a:r>
              <a:rPr lang="et-EE" sz="2000" b="1" dirty="0"/>
              <a:t>. Õige tugevusvaru määratlemine</a:t>
            </a:r>
          </a:p>
          <a:p>
            <a:pPr marL="746125" lvl="1" indent="-288925" eaLnBrk="1" hangingPunct="1">
              <a:lnSpc>
                <a:spcPct val="80000"/>
              </a:lnSpc>
              <a:buFont typeface="Wingdings 2" pitchFamily="18" charset="2"/>
              <a:buNone/>
              <a:defRPr/>
            </a:pPr>
            <a:endParaRPr lang="et-EE" sz="1000" b="1" dirty="0"/>
          </a:p>
          <a:p>
            <a:pPr marL="407988" indent="-381000" eaLnBrk="1" hangingPunct="1">
              <a:lnSpc>
                <a:spcPct val="80000"/>
              </a:lnSpc>
              <a:buFont typeface="Wingdings 2" pitchFamily="18" charset="2"/>
              <a:buAutoNum type="arabicPeriod"/>
              <a:defRPr/>
            </a:pPr>
            <a:r>
              <a:rPr lang="et-EE" sz="2400" b="1" dirty="0"/>
              <a:t>Jätkusuutlikkuse kriteerium – konstruktsiooni tehnoloogilisus</a:t>
            </a:r>
          </a:p>
          <a:p>
            <a:pPr marL="746125" lvl="1" indent="-288925" eaLnBrk="1" hangingPunct="1">
              <a:lnSpc>
                <a:spcPct val="80000"/>
              </a:lnSpc>
              <a:buFont typeface="Wingdings 2" pitchFamily="18" charset="2"/>
              <a:buChar char=""/>
              <a:defRPr/>
            </a:pPr>
            <a:r>
              <a:rPr lang="et-EE" sz="2000" b="1" u="sng" dirty="0"/>
              <a:t>Ülesanne 3.</a:t>
            </a:r>
            <a:r>
              <a:rPr lang="et-EE" sz="2000" b="1" dirty="0"/>
              <a:t> Tehnoloogilise tehnilise lahenduse valik</a:t>
            </a:r>
          </a:p>
          <a:p>
            <a:pPr marL="407988" indent="-381000" eaLnBrk="1" hangingPunct="1">
              <a:lnSpc>
                <a:spcPct val="80000"/>
              </a:lnSpc>
              <a:buFont typeface="Wingdings 2" pitchFamily="18" charset="2"/>
              <a:buAutoNum type="arabicPeriod"/>
              <a:defRPr/>
            </a:pPr>
            <a:endParaRPr lang="et-EE" sz="1000" b="1" dirty="0"/>
          </a:p>
          <a:p>
            <a:pPr marL="407988" indent="-381000" eaLnBrk="1" hangingPunct="1">
              <a:lnSpc>
                <a:spcPct val="80000"/>
              </a:lnSpc>
              <a:buFont typeface="Wingdings 2" pitchFamily="18" charset="2"/>
              <a:buAutoNum type="arabicPeriod"/>
              <a:defRPr/>
            </a:pPr>
            <a:r>
              <a:rPr lang="et-EE" sz="2400" b="1" dirty="0"/>
              <a:t>Standardsed eelisarvude read</a:t>
            </a:r>
          </a:p>
          <a:p>
            <a:pPr marL="746125" lvl="1" indent="-288925" eaLnBrk="1" hangingPunct="1">
              <a:lnSpc>
                <a:spcPct val="80000"/>
              </a:lnSpc>
              <a:buFont typeface="Wingdings 2" pitchFamily="18" charset="2"/>
              <a:buChar char=""/>
              <a:defRPr/>
            </a:pPr>
            <a:r>
              <a:rPr lang="et-EE" sz="2000" b="1" u="sng" dirty="0"/>
              <a:t>Ülesanne 4.</a:t>
            </a:r>
            <a:r>
              <a:rPr lang="et-EE" sz="2000" b="1" dirty="0"/>
              <a:t> Detaili mõõtmete (pikkus, läbimõõt jne) määratlemine lähtudes standardsetest eelisarvude ridadest</a:t>
            </a:r>
          </a:p>
          <a:p>
            <a:pPr marL="407988" indent="-381000" eaLnBrk="1" hangingPunct="1">
              <a:lnSpc>
                <a:spcPct val="80000"/>
              </a:lnSpc>
              <a:buFont typeface="Wingdings 2" pitchFamily="18" charset="2"/>
              <a:buAutoNum type="arabicPeriod"/>
              <a:defRPr/>
            </a:pPr>
            <a:endParaRPr lang="et-EE" sz="1000" b="1" dirty="0"/>
          </a:p>
          <a:p>
            <a:pPr marL="407988" indent="-381000" eaLnBrk="1" hangingPunct="1">
              <a:lnSpc>
                <a:spcPct val="80000"/>
              </a:lnSpc>
              <a:buFont typeface="Wingdings 2" pitchFamily="18" charset="2"/>
              <a:buAutoNum type="arabicPeriod"/>
              <a:defRPr/>
            </a:pPr>
            <a:r>
              <a:rPr lang="et-EE" sz="2400" b="1" dirty="0"/>
              <a:t>Kordamisküsimused</a:t>
            </a:r>
          </a:p>
          <a:p>
            <a:pPr marL="746125" lvl="1" indent="-288925" eaLnBrk="1" hangingPunct="1">
              <a:lnSpc>
                <a:spcPct val="80000"/>
              </a:lnSpc>
              <a:buFont typeface="Wingdings 2" pitchFamily="18" charset="2"/>
              <a:buChar char=""/>
              <a:defRPr/>
            </a:pPr>
            <a:endParaRPr lang="et-EE" sz="2400" b="1" dirty="0"/>
          </a:p>
          <a:p>
            <a:pPr marL="746125" lvl="1" indent="-288925" eaLnBrk="1" hangingPunct="1">
              <a:lnSpc>
                <a:spcPct val="80000"/>
              </a:lnSpc>
              <a:buFont typeface="Wingdings 2" pitchFamily="18" charset="2"/>
              <a:buChar char=""/>
              <a:defRPr/>
            </a:pPr>
            <a:endParaRPr lang="et-EE" sz="1600" b="1" dirty="0">
              <a:solidFill>
                <a:srgbClr val="572314"/>
              </a:solidFill>
              <a:effectLst>
                <a:outerShdw blurRad="38100" dist="38100" dir="2700000" algn="tl">
                  <a:srgbClr val="C0C0C0"/>
                </a:outerShdw>
              </a:effectLst>
            </a:endParaRPr>
          </a:p>
          <a:p>
            <a:pPr marL="746125" lvl="1" indent="-288925" eaLnBrk="1" hangingPunct="1">
              <a:lnSpc>
                <a:spcPct val="80000"/>
              </a:lnSpc>
              <a:buFont typeface="Wingdings 2" pitchFamily="18" charset="2"/>
              <a:buAutoNum type="arabicPeriod"/>
              <a:defRPr/>
            </a:pPr>
            <a:endParaRPr lang="et-EE" sz="1600" b="1" dirty="0">
              <a:solidFill>
                <a:srgbClr val="572314"/>
              </a:solidFill>
              <a:effectLst>
                <a:outerShdw blurRad="38100" dist="38100" dir="2700000" algn="tl">
                  <a:srgbClr val="C0C0C0"/>
                </a:outerShdw>
              </a:effectLst>
            </a:endParaRPr>
          </a:p>
          <a:p>
            <a:pPr marL="407988" indent="-381000" eaLnBrk="1" hangingPunct="1">
              <a:lnSpc>
                <a:spcPct val="80000"/>
              </a:lnSpc>
              <a:buFont typeface="Wingdings 2" pitchFamily="18" charset="2"/>
              <a:buAutoNum type="arabicPeriod"/>
              <a:defRPr/>
            </a:pPr>
            <a:endParaRPr lang="et-EE" sz="1800" b="1" dirty="0">
              <a:solidFill>
                <a:srgbClr val="572314"/>
              </a:solidFill>
              <a:effectLst>
                <a:outerShdw blurRad="38100" dist="38100" dir="2700000" algn="tl">
                  <a:srgbClr val="C0C0C0"/>
                </a:outerShdw>
              </a:effectLst>
            </a:endParaRPr>
          </a:p>
          <a:p>
            <a:pPr marL="407988" indent="-381000" eaLnBrk="1" hangingPunct="1">
              <a:lnSpc>
                <a:spcPct val="80000"/>
              </a:lnSpc>
              <a:buFontTx/>
              <a:buNone/>
              <a:defRPr/>
            </a:pPr>
            <a:endParaRPr lang="et-EE" sz="1800" b="1" dirty="0">
              <a:solidFill>
                <a:srgbClr val="572314"/>
              </a:solidFill>
              <a:effectLst>
                <a:outerShdw blurRad="38100" dist="38100" dir="2700000" algn="tl">
                  <a:srgbClr val="C0C0C0"/>
                </a:outerShdw>
              </a:effectLst>
            </a:endParaRPr>
          </a:p>
        </p:txBody>
      </p:sp>
      <p:sp>
        <p:nvSpPr>
          <p:cNvPr id="8197" name="Footer Placeholder 4">
            <a:extLst>
              <a:ext uri="{FF2B5EF4-FFF2-40B4-BE49-F238E27FC236}">
                <a16:creationId xmlns:a16="http://schemas.microsoft.com/office/drawing/2014/main" id="{91032F03-6A09-4D6A-B9C8-66F099B6BF05}"/>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594B8A3C-AD54-420B-9E47-7BF0717E2B14}"/>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866AE3D2-7403-476A-BD52-3285A38C201F}"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45059" name="Title 5">
            <a:extLst>
              <a:ext uri="{FF2B5EF4-FFF2-40B4-BE49-F238E27FC236}">
                <a16:creationId xmlns:a16="http://schemas.microsoft.com/office/drawing/2014/main" id="{6E6983AF-7294-44FB-91C2-99149005FE77}"/>
              </a:ext>
            </a:extLst>
          </p:cNvPr>
          <p:cNvSpPr>
            <a:spLocks noGrp="1" noChangeArrowheads="1"/>
          </p:cNvSpPr>
          <p:nvPr>
            <p:ph type="ctrTitle" idx="4294967295"/>
          </p:nvPr>
        </p:nvSpPr>
        <p:spPr>
          <a:xfrm>
            <a:off x="395288" y="0"/>
            <a:ext cx="7416800" cy="1268413"/>
          </a:xfrm>
        </p:spPr>
        <p:txBody>
          <a:bodyPr anchor="b"/>
          <a:lstStyle/>
          <a:p>
            <a:pPr algn="l" eaLnBrk="1" hangingPunct="1"/>
            <a:r>
              <a:rPr lang="et-EE" altLang="et-EE" sz="2800" b="1" u="sng"/>
              <a:t>2. Jätkusuutlikkuse kriteerium – konstruktsioonimaterjal</a:t>
            </a:r>
          </a:p>
        </p:txBody>
      </p:sp>
      <p:pic>
        <p:nvPicPr>
          <p:cNvPr id="45060" name="Picture 5">
            <a:extLst>
              <a:ext uri="{FF2B5EF4-FFF2-40B4-BE49-F238E27FC236}">
                <a16:creationId xmlns:a16="http://schemas.microsoft.com/office/drawing/2014/main" id="{6B7D08F2-CC26-491B-85F1-3F76420C1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484313"/>
            <a:ext cx="72612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Oval 6">
            <a:extLst>
              <a:ext uri="{FF2B5EF4-FFF2-40B4-BE49-F238E27FC236}">
                <a16:creationId xmlns:a16="http://schemas.microsoft.com/office/drawing/2014/main" id="{FDFD18DB-583D-41DD-AC76-E1F068383278}"/>
              </a:ext>
            </a:extLst>
          </p:cNvPr>
          <p:cNvSpPr>
            <a:spLocks noChangeArrowheads="1"/>
          </p:cNvSpPr>
          <p:nvPr/>
        </p:nvSpPr>
        <p:spPr bwMode="auto">
          <a:xfrm>
            <a:off x="3059113" y="1341438"/>
            <a:ext cx="1152525" cy="518318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45062" name="Footer Placeholder 4">
            <a:extLst>
              <a:ext uri="{FF2B5EF4-FFF2-40B4-BE49-F238E27FC236}">
                <a16:creationId xmlns:a16="http://schemas.microsoft.com/office/drawing/2014/main" id="{8E3C3961-9478-4010-AA7C-5CC8037C06D1}"/>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38392C6C-8D0E-41F4-BB22-AFA61C0FDC13}"/>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3F821C25-CF58-4480-93E8-6EB95B3A684A}"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47107" name="Subtitle 2">
            <a:extLst>
              <a:ext uri="{FF2B5EF4-FFF2-40B4-BE49-F238E27FC236}">
                <a16:creationId xmlns:a16="http://schemas.microsoft.com/office/drawing/2014/main" id="{CADA679D-9B23-4974-98AD-7548B87150D0}"/>
              </a:ext>
            </a:extLst>
          </p:cNvPr>
          <p:cNvSpPr>
            <a:spLocks noGrp="1" noChangeArrowheads="1"/>
          </p:cNvSpPr>
          <p:nvPr>
            <p:ph type="subTitle" idx="4294967295"/>
          </p:nvPr>
        </p:nvSpPr>
        <p:spPr>
          <a:xfrm>
            <a:off x="1116013" y="1484313"/>
            <a:ext cx="7848600" cy="4752975"/>
          </a:xfrm>
        </p:spPr>
        <p:txBody>
          <a:bodyPr tIns="0"/>
          <a:lstStyle/>
          <a:p>
            <a:pPr marL="609600" indent="-609600" eaLnBrk="1" hangingPunct="1">
              <a:buFontTx/>
              <a:buNone/>
            </a:pPr>
            <a:endParaRPr lang="et-EE" altLang="et-EE" sz="400" u="sng">
              <a:solidFill>
                <a:srgbClr val="320E04"/>
              </a:solidFill>
            </a:endParaRPr>
          </a:p>
          <a:p>
            <a:pPr marL="609600" indent="-609600" eaLnBrk="1" hangingPunct="1">
              <a:buFontTx/>
              <a:buNone/>
            </a:pPr>
            <a:endParaRPr lang="et-EE" altLang="et-EE" sz="4000" b="1">
              <a:solidFill>
                <a:srgbClr val="320E04"/>
              </a:solidFill>
            </a:endParaRPr>
          </a:p>
          <a:p>
            <a:pPr marL="609600" indent="-609600" eaLnBrk="1" hangingPunct="1">
              <a:buFontTx/>
              <a:buNone/>
            </a:pPr>
            <a:r>
              <a:rPr lang="et-EE" altLang="et-EE" sz="2400" b="1"/>
              <a:t>Varutegur valitakse vastavalt:</a:t>
            </a:r>
          </a:p>
          <a:p>
            <a:pPr marL="609600" indent="-609600" eaLnBrk="1" hangingPunct="1">
              <a:buFontTx/>
              <a:buNone/>
            </a:pPr>
            <a:endParaRPr lang="et-EE" altLang="et-EE" sz="2400" b="1"/>
          </a:p>
          <a:p>
            <a:pPr marL="990600" lvl="1" indent="-533400" eaLnBrk="1" hangingPunct="1">
              <a:buFontTx/>
              <a:buAutoNum type="arabicPeriod"/>
            </a:pPr>
            <a:r>
              <a:rPr lang="et-EE" altLang="et-EE" sz="2400" b="1"/>
              <a:t>Masinaelemendi konstrueerimist käsitlevale standardile</a:t>
            </a:r>
          </a:p>
          <a:p>
            <a:pPr marL="990600" lvl="1" indent="-533400" eaLnBrk="1" hangingPunct="1">
              <a:buFontTx/>
              <a:buAutoNum type="arabicPeriod"/>
            </a:pPr>
            <a:endParaRPr lang="et-EE" altLang="et-EE" sz="2400" b="1"/>
          </a:p>
          <a:p>
            <a:pPr marL="990600" lvl="1" indent="-533400" eaLnBrk="1" hangingPunct="1">
              <a:buFontTx/>
              <a:buAutoNum type="arabicPeriod"/>
            </a:pPr>
            <a:r>
              <a:rPr lang="et-EE" altLang="et-EE" sz="2400" b="1"/>
              <a:t>Insenerikogemusele</a:t>
            </a:r>
          </a:p>
          <a:p>
            <a:pPr marL="990600" lvl="1" indent="-533400" eaLnBrk="1" hangingPunct="1">
              <a:buFont typeface="Gill Sans MT" panose="020B0502020104020203" pitchFamily="34" charset="0"/>
              <a:buAutoNum type="arabicPeriod"/>
            </a:pPr>
            <a:r>
              <a:rPr lang="et-EE" altLang="et-EE" sz="400">
                <a:solidFill>
                  <a:srgbClr val="320E04"/>
                </a:solidFill>
              </a:rPr>
              <a:t>1	</a:t>
            </a:r>
          </a:p>
        </p:txBody>
      </p:sp>
      <p:sp>
        <p:nvSpPr>
          <p:cNvPr id="47108" name="Title 5">
            <a:extLst>
              <a:ext uri="{FF2B5EF4-FFF2-40B4-BE49-F238E27FC236}">
                <a16:creationId xmlns:a16="http://schemas.microsoft.com/office/drawing/2014/main" id="{B65736C8-5DF8-4616-9477-6D2187D6BA55}"/>
              </a:ext>
            </a:extLst>
          </p:cNvPr>
          <p:cNvSpPr>
            <a:spLocks/>
          </p:cNvSpPr>
          <p:nvPr/>
        </p:nvSpPr>
        <p:spPr bwMode="auto">
          <a:xfrm>
            <a:off x="395288" y="0"/>
            <a:ext cx="7416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Jätkusuutlikkuse kriteerium – konstruktsiooni varutegur</a:t>
            </a:r>
          </a:p>
        </p:txBody>
      </p:sp>
      <p:sp>
        <p:nvSpPr>
          <p:cNvPr id="47109" name="Footer Placeholder 4">
            <a:extLst>
              <a:ext uri="{FF2B5EF4-FFF2-40B4-BE49-F238E27FC236}">
                <a16:creationId xmlns:a16="http://schemas.microsoft.com/office/drawing/2014/main" id="{E0F07DB9-9D62-4958-A654-5A369AF96C18}"/>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4B5DEB8B-FB1D-42E9-956C-F10B7BB2B38B}"/>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6C5B8901-5B43-46A7-BC18-F8240D43C93B}"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49155" name="Subtitle 2">
            <a:extLst>
              <a:ext uri="{FF2B5EF4-FFF2-40B4-BE49-F238E27FC236}">
                <a16:creationId xmlns:a16="http://schemas.microsoft.com/office/drawing/2014/main" id="{D44C8336-B854-4759-AC18-C401C808F0AA}"/>
              </a:ext>
            </a:extLst>
          </p:cNvPr>
          <p:cNvSpPr>
            <a:spLocks noGrp="1" noChangeArrowheads="1"/>
          </p:cNvSpPr>
          <p:nvPr>
            <p:ph type="subTitle" idx="4294967295"/>
          </p:nvPr>
        </p:nvSpPr>
        <p:spPr>
          <a:xfrm>
            <a:off x="1042988" y="1989138"/>
            <a:ext cx="7848600" cy="720725"/>
          </a:xfrm>
        </p:spPr>
        <p:txBody>
          <a:bodyPr tIns="0"/>
          <a:lstStyle/>
          <a:p>
            <a:pPr marL="609600" indent="-609600" eaLnBrk="1" hangingPunct="1">
              <a:lnSpc>
                <a:spcPct val="90000"/>
              </a:lnSpc>
              <a:buFontTx/>
              <a:buNone/>
            </a:pPr>
            <a:endParaRPr lang="et-EE" altLang="et-EE" sz="400" u="sng">
              <a:solidFill>
                <a:srgbClr val="320E04"/>
              </a:solidFill>
            </a:endParaRPr>
          </a:p>
          <a:p>
            <a:pPr marL="609600" indent="-609600" eaLnBrk="1" hangingPunct="1">
              <a:lnSpc>
                <a:spcPct val="90000"/>
              </a:lnSpc>
              <a:buFontTx/>
              <a:buNone/>
            </a:pPr>
            <a:r>
              <a:rPr lang="et-EE" altLang="et-EE" sz="2800" b="1"/>
              <a:t>Pikke ja painde korral:</a:t>
            </a:r>
          </a:p>
          <a:p>
            <a:pPr marL="990600" lvl="1" indent="-533400" eaLnBrk="1" hangingPunct="1">
              <a:lnSpc>
                <a:spcPct val="90000"/>
              </a:lnSpc>
              <a:buFont typeface="Gill Sans MT" panose="020B0502020104020203" pitchFamily="34" charset="0"/>
              <a:buAutoNum type="arabicPeriod"/>
            </a:pPr>
            <a:r>
              <a:rPr lang="et-EE" altLang="et-EE" sz="400">
                <a:solidFill>
                  <a:srgbClr val="320E04"/>
                </a:solidFill>
              </a:rPr>
              <a:t>1	</a:t>
            </a:r>
          </a:p>
        </p:txBody>
      </p:sp>
      <p:sp>
        <p:nvSpPr>
          <p:cNvPr id="49156" name="Title 5">
            <a:extLst>
              <a:ext uri="{FF2B5EF4-FFF2-40B4-BE49-F238E27FC236}">
                <a16:creationId xmlns:a16="http://schemas.microsoft.com/office/drawing/2014/main" id="{25B453B2-4F02-4C98-BF87-CC4E5E77F5D8}"/>
              </a:ext>
            </a:extLst>
          </p:cNvPr>
          <p:cNvSpPr>
            <a:spLocks/>
          </p:cNvSpPr>
          <p:nvPr/>
        </p:nvSpPr>
        <p:spPr bwMode="auto">
          <a:xfrm>
            <a:off x="323850" y="0"/>
            <a:ext cx="74882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Jätkusuutlikkuse kriteerium – konstruktsiooni varutegur</a:t>
            </a:r>
          </a:p>
        </p:txBody>
      </p:sp>
      <p:pic>
        <p:nvPicPr>
          <p:cNvPr id="49157" name="Picture 7">
            <a:extLst>
              <a:ext uri="{FF2B5EF4-FFF2-40B4-BE49-F238E27FC236}">
                <a16:creationId xmlns:a16="http://schemas.microsoft.com/office/drawing/2014/main" id="{DD64968F-B013-4485-8834-50EB69C58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852738"/>
            <a:ext cx="64230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8">
            <a:extLst>
              <a:ext uri="{FF2B5EF4-FFF2-40B4-BE49-F238E27FC236}">
                <a16:creationId xmlns:a16="http://schemas.microsoft.com/office/drawing/2014/main" id="{EDFE1B11-5AD0-46DF-A7FC-B1BF37761012}"/>
              </a:ext>
            </a:extLst>
          </p:cNvPr>
          <p:cNvSpPr>
            <a:spLocks noChangeArrowheads="1"/>
          </p:cNvSpPr>
          <p:nvPr/>
        </p:nvSpPr>
        <p:spPr bwMode="auto">
          <a:xfrm>
            <a:off x="1258888" y="2781300"/>
            <a:ext cx="2376487"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49159" name="Rectangle 12">
            <a:extLst>
              <a:ext uri="{FF2B5EF4-FFF2-40B4-BE49-F238E27FC236}">
                <a16:creationId xmlns:a16="http://schemas.microsoft.com/office/drawing/2014/main" id="{53DCD108-797D-4C23-8F02-E1CA7F2D8652}"/>
              </a:ext>
            </a:extLst>
          </p:cNvPr>
          <p:cNvSpPr>
            <a:spLocks noChangeArrowheads="1"/>
          </p:cNvSpPr>
          <p:nvPr/>
        </p:nvSpPr>
        <p:spPr bwMode="auto">
          <a:xfrm>
            <a:off x="1403350" y="2852738"/>
            <a:ext cx="6481763" cy="2016125"/>
          </a:xfrm>
          <a:prstGeom prst="rect">
            <a:avLst/>
          </a:prstGeom>
          <a:noFill/>
          <a:ln w="6350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49160" name="Rectangle 13">
            <a:extLst>
              <a:ext uri="{FF2B5EF4-FFF2-40B4-BE49-F238E27FC236}">
                <a16:creationId xmlns:a16="http://schemas.microsoft.com/office/drawing/2014/main" id="{AA756D66-5ADE-49A5-B6D5-D6ED0EB894DC}"/>
              </a:ext>
            </a:extLst>
          </p:cNvPr>
          <p:cNvSpPr>
            <a:spLocks noChangeArrowheads="1"/>
          </p:cNvSpPr>
          <p:nvPr/>
        </p:nvSpPr>
        <p:spPr bwMode="auto">
          <a:xfrm>
            <a:off x="1476375" y="2997200"/>
            <a:ext cx="2087563"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49161" name="Footer Placeholder 4">
            <a:extLst>
              <a:ext uri="{FF2B5EF4-FFF2-40B4-BE49-F238E27FC236}">
                <a16:creationId xmlns:a16="http://schemas.microsoft.com/office/drawing/2014/main" id="{AD32895D-4D2B-4A70-9F4B-3D27DBC0E150}"/>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DF8BAB91-0A32-4F18-A075-E6B18C5D4EC0}"/>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3687C794-C1D6-4C83-9F62-160C2A66466B}"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1203" name="Subtitle 2">
            <a:extLst>
              <a:ext uri="{FF2B5EF4-FFF2-40B4-BE49-F238E27FC236}">
                <a16:creationId xmlns:a16="http://schemas.microsoft.com/office/drawing/2014/main" id="{17280D19-A984-4EA1-883B-D769BFEA5E2A}"/>
              </a:ext>
            </a:extLst>
          </p:cNvPr>
          <p:cNvSpPr>
            <a:spLocks noGrp="1" noChangeArrowheads="1"/>
          </p:cNvSpPr>
          <p:nvPr>
            <p:ph type="subTitle" idx="4294967295"/>
          </p:nvPr>
        </p:nvSpPr>
        <p:spPr>
          <a:xfrm>
            <a:off x="1042988" y="1484313"/>
            <a:ext cx="7848600" cy="720725"/>
          </a:xfrm>
        </p:spPr>
        <p:txBody>
          <a:bodyPr tIns="0"/>
          <a:lstStyle/>
          <a:p>
            <a:pPr marL="609600" indent="-609600" eaLnBrk="1" hangingPunct="1">
              <a:lnSpc>
                <a:spcPct val="90000"/>
              </a:lnSpc>
              <a:buFontTx/>
              <a:buNone/>
            </a:pPr>
            <a:endParaRPr lang="et-EE" altLang="et-EE" sz="2400" u="sng">
              <a:solidFill>
                <a:srgbClr val="320E04"/>
              </a:solidFill>
            </a:endParaRPr>
          </a:p>
          <a:p>
            <a:pPr marL="609600" indent="-609600" eaLnBrk="1" hangingPunct="1">
              <a:lnSpc>
                <a:spcPct val="90000"/>
              </a:lnSpc>
              <a:buFontTx/>
              <a:buNone/>
            </a:pPr>
            <a:r>
              <a:rPr lang="et-EE" altLang="et-EE" sz="2400" b="1">
                <a:solidFill>
                  <a:srgbClr val="320E04"/>
                </a:solidFill>
              </a:rPr>
              <a:t>Tugevusõpetuse kursusest:</a:t>
            </a:r>
          </a:p>
          <a:p>
            <a:pPr marL="990600" lvl="1" indent="-533400" eaLnBrk="1" hangingPunct="1">
              <a:lnSpc>
                <a:spcPct val="90000"/>
              </a:lnSpc>
              <a:buFont typeface="Gill Sans MT" panose="020B0502020104020203" pitchFamily="34" charset="0"/>
              <a:buAutoNum type="arabicPeriod"/>
            </a:pPr>
            <a:r>
              <a:rPr lang="et-EE" altLang="et-EE" sz="400">
                <a:solidFill>
                  <a:srgbClr val="320E04"/>
                </a:solidFill>
              </a:rPr>
              <a:t>1	</a:t>
            </a:r>
          </a:p>
        </p:txBody>
      </p:sp>
      <p:sp>
        <p:nvSpPr>
          <p:cNvPr id="51204" name="Title 5">
            <a:extLst>
              <a:ext uri="{FF2B5EF4-FFF2-40B4-BE49-F238E27FC236}">
                <a16:creationId xmlns:a16="http://schemas.microsoft.com/office/drawing/2014/main" id="{126EC198-FE4A-4DEA-9163-6DD99721BD8A}"/>
              </a:ext>
            </a:extLst>
          </p:cNvPr>
          <p:cNvSpPr>
            <a:spLocks/>
          </p:cNvSpPr>
          <p:nvPr/>
        </p:nvSpPr>
        <p:spPr bwMode="auto">
          <a:xfrm>
            <a:off x="323850" y="0"/>
            <a:ext cx="74882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Jätkusuutlikkuse kriteerium – konstruktsiooni varutegur</a:t>
            </a:r>
          </a:p>
        </p:txBody>
      </p:sp>
      <p:pic>
        <p:nvPicPr>
          <p:cNvPr id="51205" name="Picture 10">
            <a:extLst>
              <a:ext uri="{FF2B5EF4-FFF2-40B4-BE49-F238E27FC236}">
                <a16:creationId xmlns:a16="http://schemas.microsoft.com/office/drawing/2014/main" id="{40059299-A63C-4E90-AC13-632BB3724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212975"/>
            <a:ext cx="7345362"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Footer Placeholder 4">
            <a:extLst>
              <a:ext uri="{FF2B5EF4-FFF2-40B4-BE49-F238E27FC236}">
                <a16:creationId xmlns:a16="http://schemas.microsoft.com/office/drawing/2014/main" id="{F451DE6A-7DA9-47B3-9837-D690D2957D28}"/>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CBCE295A-1323-439A-9C9B-055A1266E045}"/>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5C75779D-D092-402A-BE1A-28596E726B07}"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3251" name="Subtitle 2">
            <a:extLst>
              <a:ext uri="{FF2B5EF4-FFF2-40B4-BE49-F238E27FC236}">
                <a16:creationId xmlns:a16="http://schemas.microsoft.com/office/drawing/2014/main" id="{BA66ED58-77A3-4C2E-9BD4-D19FE6B1BC1A}"/>
              </a:ext>
            </a:extLst>
          </p:cNvPr>
          <p:cNvSpPr>
            <a:spLocks noGrp="1" noChangeArrowheads="1"/>
          </p:cNvSpPr>
          <p:nvPr>
            <p:ph type="subTitle" idx="4294967295"/>
          </p:nvPr>
        </p:nvSpPr>
        <p:spPr>
          <a:xfrm>
            <a:off x="1116013" y="1412875"/>
            <a:ext cx="7848600" cy="720725"/>
          </a:xfrm>
        </p:spPr>
        <p:txBody>
          <a:bodyPr tIns="0"/>
          <a:lstStyle/>
          <a:p>
            <a:pPr marL="609600" indent="-609600" eaLnBrk="1" hangingPunct="1">
              <a:lnSpc>
                <a:spcPct val="90000"/>
              </a:lnSpc>
              <a:buFontTx/>
              <a:buNone/>
            </a:pPr>
            <a:endParaRPr lang="et-EE" altLang="et-EE" sz="400" u="sng">
              <a:solidFill>
                <a:srgbClr val="320E04"/>
              </a:solidFill>
            </a:endParaRPr>
          </a:p>
          <a:p>
            <a:pPr marL="609600" indent="-609600" eaLnBrk="1" hangingPunct="1">
              <a:lnSpc>
                <a:spcPct val="90000"/>
              </a:lnSpc>
              <a:buFontTx/>
              <a:buNone/>
            </a:pPr>
            <a:r>
              <a:rPr lang="et-EE" altLang="et-EE" sz="2400" b="1" i="1"/>
              <a:t>Pugsley </a:t>
            </a:r>
            <a:r>
              <a:rPr lang="et-EE" altLang="et-EE" sz="2400" b="1"/>
              <a:t>meetod (1966)</a:t>
            </a:r>
            <a:endParaRPr lang="et-EE" altLang="et-EE" sz="2400"/>
          </a:p>
          <a:p>
            <a:pPr marL="990600" lvl="1" indent="-533400" eaLnBrk="1" hangingPunct="1">
              <a:lnSpc>
                <a:spcPct val="90000"/>
              </a:lnSpc>
              <a:buFont typeface="Gill Sans MT" panose="020B0502020104020203" pitchFamily="34" charset="0"/>
              <a:buAutoNum type="arabicPeriod"/>
            </a:pPr>
            <a:r>
              <a:rPr lang="et-EE" altLang="et-EE" sz="300">
                <a:solidFill>
                  <a:srgbClr val="320E04"/>
                </a:solidFill>
              </a:rPr>
              <a:t>1	</a:t>
            </a:r>
          </a:p>
        </p:txBody>
      </p:sp>
      <p:sp>
        <p:nvSpPr>
          <p:cNvPr id="53252" name="Title 5">
            <a:extLst>
              <a:ext uri="{FF2B5EF4-FFF2-40B4-BE49-F238E27FC236}">
                <a16:creationId xmlns:a16="http://schemas.microsoft.com/office/drawing/2014/main" id="{5F594521-B81D-4D50-8BF5-A6491729C248}"/>
              </a:ext>
            </a:extLst>
          </p:cNvPr>
          <p:cNvSpPr>
            <a:spLocks/>
          </p:cNvSpPr>
          <p:nvPr/>
        </p:nvSpPr>
        <p:spPr bwMode="auto">
          <a:xfrm>
            <a:off x="323850" y="0"/>
            <a:ext cx="74882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Jätkusuutlikkuse kriteerium – konstruktsiooni varutegur</a:t>
            </a:r>
          </a:p>
        </p:txBody>
      </p:sp>
      <p:pic>
        <p:nvPicPr>
          <p:cNvPr id="53253" name="Picture 8">
            <a:extLst>
              <a:ext uri="{FF2B5EF4-FFF2-40B4-BE49-F238E27FC236}">
                <a16:creationId xmlns:a16="http://schemas.microsoft.com/office/drawing/2014/main" id="{8CD17027-B784-4CD1-82E5-CF86296E9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89138"/>
            <a:ext cx="5410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9">
            <a:extLst>
              <a:ext uri="{FF2B5EF4-FFF2-40B4-BE49-F238E27FC236}">
                <a16:creationId xmlns:a16="http://schemas.microsoft.com/office/drawing/2014/main" id="{571DEB33-8D4B-4A7D-B75F-A2A4B218B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538" y="1989138"/>
            <a:ext cx="3446462"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0">
            <a:extLst>
              <a:ext uri="{FF2B5EF4-FFF2-40B4-BE49-F238E27FC236}">
                <a16:creationId xmlns:a16="http://schemas.microsoft.com/office/drawing/2014/main" id="{764CA3B6-20FA-4BEF-8826-BC79E7FA0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4365625"/>
            <a:ext cx="21145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Footer Placeholder 4">
            <a:extLst>
              <a:ext uri="{FF2B5EF4-FFF2-40B4-BE49-F238E27FC236}">
                <a16:creationId xmlns:a16="http://schemas.microsoft.com/office/drawing/2014/main" id="{423B1A46-A31A-4E33-B1E9-22D311C99D1D}"/>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11D8EC21-5EA9-4A49-8240-2ACB139C0A12}"/>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496DEBEB-13AF-442B-B988-B0104501F7D3}"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5299" name="Title 5">
            <a:extLst>
              <a:ext uri="{FF2B5EF4-FFF2-40B4-BE49-F238E27FC236}">
                <a16:creationId xmlns:a16="http://schemas.microsoft.com/office/drawing/2014/main" id="{2B99EF13-765C-4F19-80FE-D5EEB2BDD483}"/>
              </a:ext>
            </a:extLst>
          </p:cNvPr>
          <p:cNvSpPr>
            <a:spLocks/>
          </p:cNvSpPr>
          <p:nvPr/>
        </p:nvSpPr>
        <p:spPr bwMode="auto">
          <a:xfrm>
            <a:off x="395288" y="0"/>
            <a:ext cx="7416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Jätkusuutlikkuse kriteerium – konstruktsiooni varutegur</a:t>
            </a:r>
          </a:p>
        </p:txBody>
      </p:sp>
      <p:sp>
        <p:nvSpPr>
          <p:cNvPr id="55300" name="Rectangle 8">
            <a:extLst>
              <a:ext uri="{FF2B5EF4-FFF2-40B4-BE49-F238E27FC236}">
                <a16:creationId xmlns:a16="http://schemas.microsoft.com/office/drawing/2014/main" id="{3FB521FB-6DA6-4F50-B788-B3BFD97FA366}"/>
              </a:ext>
            </a:extLst>
          </p:cNvPr>
          <p:cNvSpPr>
            <a:spLocks noChangeArrowheads="1"/>
          </p:cNvSpPr>
          <p:nvPr/>
        </p:nvSpPr>
        <p:spPr bwMode="auto">
          <a:xfrm>
            <a:off x="1187450" y="1557338"/>
            <a:ext cx="76327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solidFill>
                  <a:srgbClr val="320E04"/>
                </a:solidFill>
              </a:rPr>
              <a:t>Ülesanne nr 2. Õige tugevusvaru määratlemine</a:t>
            </a:r>
          </a:p>
          <a:p>
            <a:pPr eaLnBrk="1" hangingPunct="1">
              <a:lnSpc>
                <a:spcPct val="80000"/>
              </a:lnSpc>
              <a:spcBef>
                <a:spcPct val="0"/>
              </a:spcBef>
              <a:buFontTx/>
              <a:buNone/>
            </a:pPr>
            <a:endParaRPr lang="et-EE" altLang="et-EE" sz="2400" b="1" u="sng">
              <a:solidFill>
                <a:srgbClr val="320E04"/>
              </a:solidFill>
            </a:endParaRPr>
          </a:p>
          <a:p>
            <a:pPr algn="just" eaLnBrk="1" hangingPunct="1">
              <a:lnSpc>
                <a:spcPct val="80000"/>
              </a:lnSpc>
              <a:spcBef>
                <a:spcPct val="0"/>
              </a:spcBef>
              <a:buFontTx/>
              <a:buNone/>
            </a:pPr>
            <a:r>
              <a:rPr lang="et-EE" altLang="et-EE" sz="2000">
                <a:solidFill>
                  <a:srgbClr val="320E04"/>
                </a:solidFill>
              </a:rPr>
              <a:t>Projekteeritava konstruktsiooni materjalide, valmistusprotsesside, hoolduse ja kontrolli kvaliteet on hea. Projektreerimise käigus läbiviidud pingeanalüüsi täpsus on rahuldav. Info ja teadmised koormuste kohta on head. Eeldatakse, et oht inimesele on väike ja majanduslik risk on suur.</a:t>
            </a:r>
          </a:p>
          <a:p>
            <a:pPr algn="just" eaLnBrk="1" hangingPunct="1">
              <a:lnSpc>
                <a:spcPct val="80000"/>
              </a:lnSpc>
              <a:spcBef>
                <a:spcPct val="0"/>
              </a:spcBef>
              <a:buFontTx/>
              <a:buNone/>
            </a:pPr>
            <a:r>
              <a:rPr lang="et-EE" altLang="et-EE" sz="2000">
                <a:solidFill>
                  <a:srgbClr val="320E04"/>
                </a:solidFill>
              </a:rPr>
              <a:t>Konstruktsiooni valmistamisel kasutatakse tuntud materjale. Kasutus- ja töötingimused on tavalised (keskmised).</a:t>
            </a:r>
          </a:p>
          <a:p>
            <a:pPr eaLnBrk="1" hangingPunct="1">
              <a:lnSpc>
                <a:spcPct val="80000"/>
              </a:lnSpc>
              <a:spcBef>
                <a:spcPct val="0"/>
              </a:spcBef>
              <a:buFontTx/>
              <a:buNone/>
            </a:pPr>
            <a:endParaRPr lang="et-EE" altLang="et-EE" sz="2000">
              <a:solidFill>
                <a:srgbClr val="320E04"/>
              </a:solidFill>
            </a:endParaRPr>
          </a:p>
          <a:p>
            <a:pPr eaLnBrk="1" hangingPunct="1">
              <a:lnSpc>
                <a:spcPct val="80000"/>
              </a:lnSpc>
              <a:spcBef>
                <a:spcPct val="0"/>
              </a:spcBef>
              <a:buFontTx/>
              <a:buNone/>
            </a:pPr>
            <a:endParaRPr lang="et-EE" altLang="et-EE" sz="2000">
              <a:solidFill>
                <a:srgbClr val="320E04"/>
              </a:solidFill>
            </a:endParaRPr>
          </a:p>
          <a:p>
            <a:pPr eaLnBrk="1" hangingPunct="1">
              <a:lnSpc>
                <a:spcPct val="80000"/>
              </a:lnSpc>
              <a:spcBef>
                <a:spcPct val="0"/>
              </a:spcBef>
              <a:buFontTx/>
              <a:buAutoNum type="arabicParenR"/>
            </a:pPr>
            <a:r>
              <a:rPr lang="et-EE" altLang="et-EE" sz="2000">
                <a:solidFill>
                  <a:srgbClr val="320E04"/>
                </a:solidFill>
              </a:rPr>
              <a:t>Leida konstruktsiooni varutegur tugevusõpetuse kursusest.</a:t>
            </a:r>
          </a:p>
          <a:p>
            <a:pPr eaLnBrk="1" hangingPunct="1">
              <a:lnSpc>
                <a:spcPct val="80000"/>
              </a:lnSpc>
              <a:spcBef>
                <a:spcPct val="0"/>
              </a:spcBef>
              <a:buFontTx/>
              <a:buAutoNum type="arabicParenR"/>
            </a:pPr>
            <a:endParaRPr lang="et-EE" altLang="et-EE" sz="2000">
              <a:solidFill>
                <a:srgbClr val="320E04"/>
              </a:solidFill>
            </a:endParaRPr>
          </a:p>
          <a:p>
            <a:pPr eaLnBrk="1" hangingPunct="1">
              <a:lnSpc>
                <a:spcPct val="80000"/>
              </a:lnSpc>
              <a:spcBef>
                <a:spcPct val="0"/>
              </a:spcBef>
              <a:buFontTx/>
              <a:buAutoNum type="arabicParenR"/>
            </a:pPr>
            <a:r>
              <a:rPr lang="et-EE" altLang="et-EE" sz="2000">
                <a:solidFill>
                  <a:srgbClr val="320E04"/>
                </a:solidFill>
              </a:rPr>
              <a:t>Leida konstruktsiooni varutegur</a:t>
            </a:r>
            <a:r>
              <a:rPr lang="et-EE" altLang="et-EE" sz="2000"/>
              <a:t> Pugsley meetodi abil.</a:t>
            </a:r>
          </a:p>
        </p:txBody>
      </p:sp>
      <p:sp>
        <p:nvSpPr>
          <p:cNvPr id="55301" name="Footer Placeholder 4">
            <a:extLst>
              <a:ext uri="{FF2B5EF4-FFF2-40B4-BE49-F238E27FC236}">
                <a16:creationId xmlns:a16="http://schemas.microsoft.com/office/drawing/2014/main" id="{1C9DBFFA-5B89-4BCE-99DB-F3CED18B0618}"/>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85736B29-3576-4A00-A9D5-7EF6D2FDE57E}"/>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0D1CE7A3-2039-418A-AECE-1BECE3E3DB40}"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7347" name="Title 5">
            <a:extLst>
              <a:ext uri="{FF2B5EF4-FFF2-40B4-BE49-F238E27FC236}">
                <a16:creationId xmlns:a16="http://schemas.microsoft.com/office/drawing/2014/main" id="{0A725240-4A2E-4FA6-B2D5-5E92FB328F5E}"/>
              </a:ext>
            </a:extLst>
          </p:cNvPr>
          <p:cNvSpPr>
            <a:spLocks/>
          </p:cNvSpPr>
          <p:nvPr/>
        </p:nvSpPr>
        <p:spPr bwMode="auto">
          <a:xfrm>
            <a:off x="323850" y="0"/>
            <a:ext cx="74882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Jätkusuutlikkuse kriteerium – konstruktsiooni varutegur</a:t>
            </a:r>
          </a:p>
        </p:txBody>
      </p:sp>
      <p:sp>
        <p:nvSpPr>
          <p:cNvPr id="57348" name="Rectangle 6">
            <a:extLst>
              <a:ext uri="{FF2B5EF4-FFF2-40B4-BE49-F238E27FC236}">
                <a16:creationId xmlns:a16="http://schemas.microsoft.com/office/drawing/2014/main" id="{4E285DF8-B025-4195-B2C6-3DA9DBB79153}"/>
              </a:ext>
            </a:extLst>
          </p:cNvPr>
          <p:cNvSpPr>
            <a:spLocks noChangeArrowheads="1"/>
          </p:cNvSpPr>
          <p:nvPr/>
        </p:nvSpPr>
        <p:spPr bwMode="auto">
          <a:xfrm>
            <a:off x="1187450" y="1557338"/>
            <a:ext cx="76327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t>Ülesanne nr 2. Õige tugevusvaru määratlemine</a:t>
            </a:r>
          </a:p>
          <a:p>
            <a:pPr eaLnBrk="1" hangingPunct="1">
              <a:lnSpc>
                <a:spcPct val="80000"/>
              </a:lnSpc>
              <a:spcBef>
                <a:spcPct val="0"/>
              </a:spcBef>
              <a:buFontTx/>
              <a:buNone/>
            </a:pPr>
            <a:endParaRPr lang="et-EE" altLang="et-EE" sz="2400" b="1" u="sng"/>
          </a:p>
          <a:p>
            <a:pPr eaLnBrk="1" hangingPunct="1">
              <a:lnSpc>
                <a:spcPct val="80000"/>
              </a:lnSpc>
              <a:spcBef>
                <a:spcPct val="0"/>
              </a:spcBef>
              <a:buFontTx/>
              <a:buNone/>
            </a:pPr>
            <a:r>
              <a:rPr lang="et-EE" altLang="et-EE" sz="2000"/>
              <a:t>Projekteeritava konstruktsiooni materjalide, valmistusprotsesside, hoolduse ja kontrolli kvaliteet on hea. Projektreerimise käigus läbiviidud pingeanalüüsi täpsus on rahuldav. Info ja teadmised koormuste kohta on head. Eeldatakse, et oht inimesele on väike ja majanduslik risk on suur.</a:t>
            </a:r>
          </a:p>
          <a:p>
            <a:pPr eaLnBrk="1" hangingPunct="1">
              <a:lnSpc>
                <a:spcPct val="80000"/>
              </a:lnSpc>
              <a:spcBef>
                <a:spcPct val="0"/>
              </a:spcBef>
              <a:buFontTx/>
              <a:buNone/>
            </a:pPr>
            <a:r>
              <a:rPr lang="et-EE" altLang="et-EE" sz="2000"/>
              <a:t>Konstruktsiooni valmistamisel kasutatakse tuntud materjale. Kasutus- ja töötingimused on tavalised (keskmised).</a:t>
            </a:r>
          </a:p>
          <a:p>
            <a:pPr eaLnBrk="1" hangingPunct="1">
              <a:lnSpc>
                <a:spcPct val="80000"/>
              </a:lnSpc>
              <a:spcBef>
                <a:spcPct val="0"/>
              </a:spcBef>
              <a:buFontTx/>
              <a:buNone/>
            </a:pPr>
            <a:endParaRPr lang="et-EE" altLang="et-EE" sz="2000"/>
          </a:p>
          <a:p>
            <a:pPr eaLnBrk="1" hangingPunct="1">
              <a:lnSpc>
                <a:spcPct val="80000"/>
              </a:lnSpc>
              <a:spcBef>
                <a:spcPct val="0"/>
              </a:spcBef>
              <a:buFontTx/>
              <a:buAutoNum type="arabicParenR"/>
            </a:pPr>
            <a:r>
              <a:rPr lang="et-EE" altLang="et-EE" sz="2000"/>
              <a:t>Leida konstruktsiooni varutegur tugevusõpetuse kursusest.</a:t>
            </a:r>
          </a:p>
          <a:p>
            <a:pPr eaLnBrk="1" hangingPunct="1">
              <a:lnSpc>
                <a:spcPct val="80000"/>
              </a:lnSpc>
              <a:spcBef>
                <a:spcPct val="0"/>
              </a:spcBef>
              <a:buFontTx/>
              <a:buAutoNum type="arabicParenR"/>
            </a:pPr>
            <a:endParaRPr lang="et-EE" altLang="et-EE" sz="2000"/>
          </a:p>
          <a:p>
            <a:pPr eaLnBrk="1" hangingPunct="1">
              <a:lnSpc>
                <a:spcPct val="80000"/>
              </a:lnSpc>
              <a:spcBef>
                <a:spcPct val="0"/>
              </a:spcBef>
              <a:buFontTx/>
              <a:buNone/>
            </a:pPr>
            <a:r>
              <a:rPr lang="et-EE" altLang="et-EE" sz="2000" u="sng"/>
              <a:t>[S] = 2...2,5</a:t>
            </a:r>
          </a:p>
          <a:p>
            <a:pPr eaLnBrk="1" hangingPunct="1">
              <a:lnSpc>
                <a:spcPct val="80000"/>
              </a:lnSpc>
              <a:spcBef>
                <a:spcPct val="0"/>
              </a:spcBef>
              <a:buFontTx/>
              <a:buAutoNum type="arabicParenR"/>
            </a:pPr>
            <a:endParaRPr lang="et-EE" altLang="et-EE" sz="2000" u="sng"/>
          </a:p>
          <a:p>
            <a:pPr eaLnBrk="1" hangingPunct="1">
              <a:lnSpc>
                <a:spcPct val="80000"/>
              </a:lnSpc>
              <a:spcBef>
                <a:spcPct val="0"/>
              </a:spcBef>
              <a:buFontTx/>
              <a:buAutoNum type="arabicParenR"/>
            </a:pPr>
            <a:endParaRPr lang="et-EE" altLang="et-EE" sz="2000"/>
          </a:p>
          <a:p>
            <a:pPr eaLnBrk="1" hangingPunct="1">
              <a:lnSpc>
                <a:spcPct val="80000"/>
              </a:lnSpc>
              <a:spcBef>
                <a:spcPct val="0"/>
              </a:spcBef>
              <a:buFontTx/>
              <a:buAutoNum type="arabicParenR" startAt="2"/>
            </a:pPr>
            <a:r>
              <a:rPr lang="et-EE" altLang="et-EE" sz="2000"/>
              <a:t>Leida </a:t>
            </a:r>
            <a:r>
              <a:rPr lang="et-EE" altLang="et-EE" sz="1800" b="1"/>
              <a:t>konstruktsiooni varutegur Pugsley meetodi abil.</a:t>
            </a:r>
          </a:p>
          <a:p>
            <a:pPr eaLnBrk="1" hangingPunct="1">
              <a:lnSpc>
                <a:spcPct val="80000"/>
              </a:lnSpc>
              <a:spcBef>
                <a:spcPct val="0"/>
              </a:spcBef>
              <a:buFontTx/>
              <a:buNone/>
            </a:pPr>
            <a:endParaRPr lang="et-EE" altLang="et-EE" sz="1800" b="1" u="sng"/>
          </a:p>
          <a:p>
            <a:pPr eaLnBrk="1" hangingPunct="1">
              <a:lnSpc>
                <a:spcPct val="80000"/>
              </a:lnSpc>
              <a:spcBef>
                <a:spcPct val="0"/>
              </a:spcBef>
              <a:buFontTx/>
              <a:buNone/>
            </a:pPr>
            <a:r>
              <a:rPr lang="et-EE" altLang="et-EE" sz="2000" u="sng"/>
              <a:t>[S] = S</a:t>
            </a:r>
            <a:r>
              <a:rPr lang="et-EE" altLang="et-EE" sz="1400" u="sng"/>
              <a:t>1</a:t>
            </a:r>
            <a:r>
              <a:rPr lang="et-EE" altLang="et-EE" sz="2000" u="sng"/>
              <a:t> </a:t>
            </a:r>
            <a:r>
              <a:rPr lang="et-EE" altLang="et-EE" sz="2000" u="sng">
                <a:cs typeface="Arial" panose="020B0604020202020204" pitchFamily="34" charset="0"/>
              </a:rPr>
              <a:t>∙ S</a:t>
            </a:r>
            <a:r>
              <a:rPr lang="et-EE" altLang="et-EE" sz="1400" u="sng">
                <a:cs typeface="Arial" panose="020B0604020202020204" pitchFamily="34" charset="0"/>
              </a:rPr>
              <a:t>2</a:t>
            </a:r>
            <a:r>
              <a:rPr lang="et-EE" altLang="et-EE" sz="2000" u="sng">
                <a:cs typeface="Arial" panose="020B0604020202020204" pitchFamily="34" charset="0"/>
              </a:rPr>
              <a:t>  = 1,95 </a:t>
            </a:r>
            <a:r>
              <a:rPr lang="et-EE" altLang="et-EE" sz="2000" u="sng"/>
              <a:t>∙ 1,2 = </a:t>
            </a:r>
            <a:r>
              <a:rPr lang="et-EE" altLang="et-EE" sz="2000" u="sng">
                <a:cs typeface="Arial" panose="020B0604020202020204" pitchFamily="34" charset="0"/>
              </a:rPr>
              <a:t>≈ </a:t>
            </a:r>
            <a:r>
              <a:rPr lang="et-EE" altLang="et-EE" sz="2000" u="sng"/>
              <a:t>2,4</a:t>
            </a:r>
            <a:endParaRPr lang="et-EE" altLang="et-EE" sz="2000" u="sng">
              <a:cs typeface="Arial" panose="020B0604020202020204" pitchFamily="34" charset="0"/>
            </a:endParaRPr>
          </a:p>
          <a:p>
            <a:pPr eaLnBrk="1" hangingPunct="1">
              <a:lnSpc>
                <a:spcPct val="80000"/>
              </a:lnSpc>
              <a:spcBef>
                <a:spcPct val="0"/>
              </a:spcBef>
              <a:buFontTx/>
              <a:buAutoNum type="arabicParenR"/>
            </a:pPr>
            <a:endParaRPr lang="et-EE" altLang="et-EE" sz="2000" u="sng">
              <a:solidFill>
                <a:srgbClr val="320E04"/>
              </a:solidFill>
            </a:endParaRPr>
          </a:p>
        </p:txBody>
      </p:sp>
      <p:sp>
        <p:nvSpPr>
          <p:cNvPr id="57349" name="Footer Placeholder 4">
            <a:extLst>
              <a:ext uri="{FF2B5EF4-FFF2-40B4-BE49-F238E27FC236}">
                <a16:creationId xmlns:a16="http://schemas.microsoft.com/office/drawing/2014/main" id="{AA772EED-DC0A-455E-B59D-D86C44FF7DDA}"/>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8170BD3F-0F87-449B-871B-A4E422BEE9B3}"/>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90773036-E86F-4538-BB06-94F2359F49A4}"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9395" name="Title 5">
            <a:extLst>
              <a:ext uri="{FF2B5EF4-FFF2-40B4-BE49-F238E27FC236}">
                <a16:creationId xmlns:a16="http://schemas.microsoft.com/office/drawing/2014/main" id="{C7C15BED-6B11-4019-B872-84DB8DA7F62D}"/>
              </a:ext>
            </a:extLst>
          </p:cNvPr>
          <p:cNvSpPr>
            <a:spLocks/>
          </p:cNvSpPr>
          <p:nvPr/>
        </p:nvSpPr>
        <p:spPr bwMode="auto">
          <a:xfrm>
            <a:off x="468313" y="0"/>
            <a:ext cx="73437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4. Jätkusuutlikkuse kriteerium – konstruktsiooni tehnoloogilisus</a:t>
            </a:r>
          </a:p>
        </p:txBody>
      </p:sp>
      <p:sp>
        <p:nvSpPr>
          <p:cNvPr id="59396" name="Rectangle 6">
            <a:extLst>
              <a:ext uri="{FF2B5EF4-FFF2-40B4-BE49-F238E27FC236}">
                <a16:creationId xmlns:a16="http://schemas.microsoft.com/office/drawing/2014/main" id="{7E881CCF-4E09-4A56-AB24-E55A25540D33}"/>
              </a:ext>
            </a:extLst>
          </p:cNvPr>
          <p:cNvSpPr>
            <a:spLocks noChangeArrowheads="1"/>
          </p:cNvSpPr>
          <p:nvPr/>
        </p:nvSpPr>
        <p:spPr bwMode="auto">
          <a:xfrm>
            <a:off x="1187450" y="2276475"/>
            <a:ext cx="76327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a:t>TEHNOLOOGILNE tehniline lahendus = lahendus, mille nõutava kvaliteediga valmistamine ja/või tootmine antud ettevõttes nõuab MINIMAALSELT:</a:t>
            </a:r>
          </a:p>
          <a:p>
            <a:pPr algn="ctr" eaLnBrk="1" hangingPunct="1">
              <a:spcBef>
                <a:spcPct val="0"/>
              </a:spcBef>
              <a:buFontTx/>
              <a:buNone/>
            </a:pPr>
            <a:r>
              <a:rPr lang="et-EE" altLang="et-EE" sz="2400" b="1"/>
              <a:t>tööjõudu, aega ja materjale.</a:t>
            </a:r>
          </a:p>
          <a:p>
            <a:pPr algn="ctr" eaLnBrk="1" hangingPunct="1">
              <a:spcBef>
                <a:spcPct val="0"/>
              </a:spcBef>
              <a:buFontTx/>
              <a:buNone/>
            </a:pPr>
            <a:endParaRPr lang="et-EE" altLang="et-EE" sz="2400" b="1"/>
          </a:p>
          <a:p>
            <a:pPr algn="ctr" eaLnBrk="1" hangingPunct="1">
              <a:spcBef>
                <a:spcPct val="0"/>
              </a:spcBef>
              <a:buFontTx/>
              <a:buNone/>
            </a:pPr>
            <a:endParaRPr lang="et-EE" altLang="et-EE" sz="2400"/>
          </a:p>
          <a:p>
            <a:pPr eaLnBrk="1" hangingPunct="1">
              <a:lnSpc>
                <a:spcPct val="80000"/>
              </a:lnSpc>
              <a:spcBef>
                <a:spcPct val="0"/>
              </a:spcBef>
              <a:buFontTx/>
              <a:buAutoNum type="arabicParenR"/>
            </a:pPr>
            <a:endParaRPr lang="et-EE" altLang="et-EE" sz="2400" u="sng"/>
          </a:p>
          <a:p>
            <a:pPr eaLnBrk="1" hangingPunct="1">
              <a:lnSpc>
                <a:spcPct val="80000"/>
              </a:lnSpc>
              <a:spcBef>
                <a:spcPct val="0"/>
              </a:spcBef>
              <a:buFontTx/>
              <a:buAutoNum type="arabicParenR"/>
            </a:pPr>
            <a:endParaRPr lang="et-EE" altLang="et-EE" sz="2400" u="sng"/>
          </a:p>
          <a:p>
            <a:pPr eaLnBrk="1" hangingPunct="1">
              <a:lnSpc>
                <a:spcPct val="80000"/>
              </a:lnSpc>
              <a:spcBef>
                <a:spcPct val="0"/>
              </a:spcBef>
              <a:buFontTx/>
              <a:buAutoNum type="arabicParenR"/>
            </a:pPr>
            <a:endParaRPr lang="et-EE" altLang="et-EE" sz="2400" u="sng"/>
          </a:p>
        </p:txBody>
      </p:sp>
      <p:sp>
        <p:nvSpPr>
          <p:cNvPr id="59397" name="Footer Placeholder 4">
            <a:extLst>
              <a:ext uri="{FF2B5EF4-FFF2-40B4-BE49-F238E27FC236}">
                <a16:creationId xmlns:a16="http://schemas.microsoft.com/office/drawing/2014/main" id="{56A2D85F-DD48-4645-969B-9B3D56819B91}"/>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1D6AEE04-2555-4771-8B9F-EC0EED0141DA}"/>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9C588577-4E72-4627-B10E-012754A23CF6}"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1443" name="Title 5">
            <a:extLst>
              <a:ext uri="{FF2B5EF4-FFF2-40B4-BE49-F238E27FC236}">
                <a16:creationId xmlns:a16="http://schemas.microsoft.com/office/drawing/2014/main" id="{F0B9B006-4675-49D2-94E9-4D32DE0B5D1F}"/>
              </a:ext>
            </a:extLst>
          </p:cNvPr>
          <p:cNvSpPr>
            <a:spLocks/>
          </p:cNvSpPr>
          <p:nvPr/>
        </p:nvSpPr>
        <p:spPr bwMode="auto">
          <a:xfrm>
            <a:off x="323850" y="0"/>
            <a:ext cx="74882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4. Jätkusuutlikkuse kriteerium – konstruktsiooni tehnoloogilisus</a:t>
            </a:r>
          </a:p>
        </p:txBody>
      </p:sp>
      <p:sp>
        <p:nvSpPr>
          <p:cNvPr id="61444" name="Rectangle 6">
            <a:extLst>
              <a:ext uri="{FF2B5EF4-FFF2-40B4-BE49-F238E27FC236}">
                <a16:creationId xmlns:a16="http://schemas.microsoft.com/office/drawing/2014/main" id="{016B004E-8BC1-42AF-AB24-D5F3C0629C19}"/>
              </a:ext>
            </a:extLst>
          </p:cNvPr>
          <p:cNvSpPr>
            <a:spLocks noChangeArrowheads="1"/>
          </p:cNvSpPr>
          <p:nvPr/>
        </p:nvSpPr>
        <p:spPr bwMode="auto">
          <a:xfrm>
            <a:off x="323850" y="1268413"/>
            <a:ext cx="856773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Ülesanne 3. Tehnoloogilise tehnilise lahenduse valik</a:t>
            </a:r>
          </a:p>
          <a:p>
            <a:pPr eaLnBrk="1" hangingPunct="1">
              <a:spcBef>
                <a:spcPct val="0"/>
              </a:spcBef>
              <a:buFontTx/>
              <a:buNone/>
            </a:pPr>
            <a:endParaRPr lang="et-EE" altLang="et-EE" sz="1000" b="1" u="sng"/>
          </a:p>
          <a:p>
            <a:pPr eaLnBrk="1" hangingPunct="1">
              <a:spcBef>
                <a:spcPct val="0"/>
              </a:spcBef>
              <a:buFontTx/>
              <a:buNone/>
            </a:pPr>
            <a:r>
              <a:rPr lang="et-EE" altLang="et-EE" sz="2000" b="1"/>
              <a:t>Võlli konstruktsiooni valik materjali säästmise mõttes</a:t>
            </a:r>
            <a:endParaRPr lang="et-EE" altLang="et-EE" sz="2000"/>
          </a:p>
          <a:p>
            <a:pPr eaLnBrk="1" hangingPunct="1">
              <a:lnSpc>
                <a:spcPct val="80000"/>
              </a:lnSpc>
              <a:spcBef>
                <a:spcPct val="0"/>
              </a:spcBef>
              <a:buFontTx/>
              <a:buAutoNum type="arabicParenR"/>
            </a:pPr>
            <a:endParaRPr lang="et-EE" altLang="et-EE" sz="2000"/>
          </a:p>
          <a:p>
            <a:pPr eaLnBrk="1" hangingPunct="1">
              <a:lnSpc>
                <a:spcPct val="80000"/>
              </a:lnSpc>
              <a:spcBef>
                <a:spcPct val="0"/>
              </a:spcBef>
              <a:buFontTx/>
              <a:buAutoNum type="arabicParenR"/>
            </a:pPr>
            <a:endParaRPr lang="et-EE" altLang="et-EE" sz="2400" u="sng"/>
          </a:p>
          <a:p>
            <a:pPr eaLnBrk="1" hangingPunct="1">
              <a:lnSpc>
                <a:spcPct val="80000"/>
              </a:lnSpc>
              <a:spcBef>
                <a:spcPct val="0"/>
              </a:spcBef>
              <a:buFontTx/>
              <a:buAutoNum type="arabicParenR"/>
            </a:pPr>
            <a:endParaRPr lang="et-EE" altLang="et-EE" sz="2400" u="sng"/>
          </a:p>
        </p:txBody>
      </p:sp>
      <p:grpSp>
        <p:nvGrpSpPr>
          <p:cNvPr id="61445" name="Group 16">
            <a:extLst>
              <a:ext uri="{FF2B5EF4-FFF2-40B4-BE49-F238E27FC236}">
                <a16:creationId xmlns:a16="http://schemas.microsoft.com/office/drawing/2014/main" id="{5CC13B84-D875-45FC-96E6-3EA12F3499EF}"/>
              </a:ext>
            </a:extLst>
          </p:cNvPr>
          <p:cNvGrpSpPr>
            <a:grpSpLocks/>
          </p:cNvGrpSpPr>
          <p:nvPr/>
        </p:nvGrpSpPr>
        <p:grpSpPr bwMode="auto">
          <a:xfrm>
            <a:off x="1835150" y="2492375"/>
            <a:ext cx="5715000" cy="3535363"/>
            <a:chOff x="1247" y="1706"/>
            <a:chExt cx="3600" cy="2227"/>
          </a:xfrm>
        </p:grpSpPr>
        <p:pic>
          <p:nvPicPr>
            <p:cNvPr id="61447" name="Picture 7" descr="p_16_1">
              <a:extLst>
                <a:ext uri="{FF2B5EF4-FFF2-40B4-BE49-F238E27FC236}">
                  <a16:creationId xmlns:a16="http://schemas.microsoft.com/office/drawing/2014/main" id="{343E76D3-6EDD-44B6-9765-CAC373B12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1706"/>
              <a:ext cx="360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8" name="Group 13">
              <a:extLst>
                <a:ext uri="{FF2B5EF4-FFF2-40B4-BE49-F238E27FC236}">
                  <a16:creationId xmlns:a16="http://schemas.microsoft.com/office/drawing/2014/main" id="{30CEE98A-A404-4CBD-8A53-887F8FCF3469}"/>
                </a:ext>
              </a:extLst>
            </p:cNvPr>
            <p:cNvGrpSpPr>
              <a:grpSpLocks/>
            </p:cNvGrpSpPr>
            <p:nvPr/>
          </p:nvGrpSpPr>
          <p:grpSpPr bwMode="auto">
            <a:xfrm>
              <a:off x="1882" y="2568"/>
              <a:ext cx="2086" cy="1365"/>
              <a:chOff x="1882" y="2478"/>
              <a:chExt cx="2086" cy="1365"/>
            </a:xfrm>
          </p:grpSpPr>
          <p:sp>
            <p:nvSpPr>
              <p:cNvPr id="61449" name="Text Box 10">
                <a:extLst>
                  <a:ext uri="{FF2B5EF4-FFF2-40B4-BE49-F238E27FC236}">
                    <a16:creationId xmlns:a16="http://schemas.microsoft.com/office/drawing/2014/main" id="{93BC793A-C396-4E03-A5C9-92D17C4A8FC8}"/>
                  </a:ext>
                </a:extLst>
              </p:cNvPr>
              <p:cNvSpPr txBox="1">
                <a:spLocks noChangeArrowheads="1"/>
              </p:cNvSpPr>
              <p:nvPr/>
            </p:nvSpPr>
            <p:spPr bwMode="auto">
              <a:xfrm>
                <a:off x="3787" y="2478"/>
                <a:ext cx="181"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b="1"/>
                  <a:t>b</a:t>
                </a:r>
                <a:endParaRPr lang="en-US" altLang="et-EE" sz="1800" b="1"/>
              </a:p>
            </p:txBody>
          </p:sp>
          <p:sp>
            <p:nvSpPr>
              <p:cNvPr id="61450" name="Text Box 11">
                <a:extLst>
                  <a:ext uri="{FF2B5EF4-FFF2-40B4-BE49-F238E27FC236}">
                    <a16:creationId xmlns:a16="http://schemas.microsoft.com/office/drawing/2014/main" id="{B4EFDF44-0F64-419E-A20B-20678ECC9D5A}"/>
                  </a:ext>
                </a:extLst>
              </p:cNvPr>
              <p:cNvSpPr txBox="1">
                <a:spLocks noChangeArrowheads="1"/>
              </p:cNvSpPr>
              <p:nvPr/>
            </p:nvSpPr>
            <p:spPr bwMode="auto">
              <a:xfrm>
                <a:off x="2880" y="3612"/>
                <a:ext cx="181"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b="1"/>
                  <a:t>c</a:t>
                </a:r>
                <a:endParaRPr lang="en-US" altLang="et-EE" sz="1800" b="1"/>
              </a:p>
            </p:txBody>
          </p:sp>
          <p:sp>
            <p:nvSpPr>
              <p:cNvPr id="61451" name="Text Box 12">
                <a:extLst>
                  <a:ext uri="{FF2B5EF4-FFF2-40B4-BE49-F238E27FC236}">
                    <a16:creationId xmlns:a16="http://schemas.microsoft.com/office/drawing/2014/main" id="{00C50890-C90F-48EC-9111-A46700CCF401}"/>
                  </a:ext>
                </a:extLst>
              </p:cNvPr>
              <p:cNvSpPr txBox="1">
                <a:spLocks noChangeArrowheads="1"/>
              </p:cNvSpPr>
              <p:nvPr/>
            </p:nvSpPr>
            <p:spPr bwMode="auto">
              <a:xfrm>
                <a:off x="1882" y="2478"/>
                <a:ext cx="181"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b="1"/>
                  <a:t>a</a:t>
                </a:r>
                <a:endParaRPr lang="en-US" altLang="et-EE" sz="1800" b="1"/>
              </a:p>
            </p:txBody>
          </p:sp>
        </p:grpSp>
      </p:grpSp>
      <p:sp>
        <p:nvSpPr>
          <p:cNvPr id="61446" name="Footer Placeholder 4">
            <a:extLst>
              <a:ext uri="{FF2B5EF4-FFF2-40B4-BE49-F238E27FC236}">
                <a16:creationId xmlns:a16="http://schemas.microsoft.com/office/drawing/2014/main" id="{4E166E89-113E-4B7D-9B6D-B88D106F5DA3}"/>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5B1BDBE3-0D75-457B-9CCB-83BCBD3E11CA}"/>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9C588577-4E72-4627-B10E-012754A23CF6}"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3491" name="Title 5">
            <a:extLst>
              <a:ext uri="{FF2B5EF4-FFF2-40B4-BE49-F238E27FC236}">
                <a16:creationId xmlns:a16="http://schemas.microsoft.com/office/drawing/2014/main" id="{F389FD4F-1335-4CBA-9F71-59761F37A0D7}"/>
              </a:ext>
            </a:extLst>
          </p:cNvPr>
          <p:cNvSpPr>
            <a:spLocks/>
          </p:cNvSpPr>
          <p:nvPr/>
        </p:nvSpPr>
        <p:spPr bwMode="auto">
          <a:xfrm>
            <a:off x="323850" y="0"/>
            <a:ext cx="74882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4. Jätkusuutlikkuse kriteerium – konstruktsiooni tehnoloogilisus</a:t>
            </a:r>
          </a:p>
        </p:txBody>
      </p:sp>
      <p:sp>
        <p:nvSpPr>
          <p:cNvPr id="63492" name="Rectangle 6">
            <a:extLst>
              <a:ext uri="{FF2B5EF4-FFF2-40B4-BE49-F238E27FC236}">
                <a16:creationId xmlns:a16="http://schemas.microsoft.com/office/drawing/2014/main" id="{8DEF2962-69AF-414B-AEC4-AC1A858744EF}"/>
              </a:ext>
            </a:extLst>
          </p:cNvPr>
          <p:cNvSpPr>
            <a:spLocks noChangeArrowheads="1"/>
          </p:cNvSpPr>
          <p:nvPr/>
        </p:nvSpPr>
        <p:spPr bwMode="auto">
          <a:xfrm>
            <a:off x="1258888" y="1268413"/>
            <a:ext cx="76327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Ülesanne 3. Tehnoloogilise tehnilise lahenduse valik</a:t>
            </a:r>
          </a:p>
          <a:p>
            <a:pPr eaLnBrk="1" hangingPunct="1">
              <a:spcBef>
                <a:spcPct val="0"/>
              </a:spcBef>
              <a:buFontTx/>
              <a:buNone/>
            </a:pPr>
            <a:endParaRPr lang="et-EE" altLang="et-EE" sz="1000" b="1" u="sng"/>
          </a:p>
          <a:p>
            <a:pPr eaLnBrk="1" hangingPunct="1">
              <a:spcBef>
                <a:spcPct val="0"/>
              </a:spcBef>
              <a:buFontTx/>
              <a:buNone/>
            </a:pPr>
            <a:r>
              <a:rPr lang="et-EE" altLang="et-EE" sz="2000" b="1"/>
              <a:t>Võlli konstruktsiooni valik materjali säästmise mõttes</a:t>
            </a:r>
            <a:endParaRPr lang="et-EE" altLang="et-EE" sz="2000"/>
          </a:p>
          <a:p>
            <a:pPr eaLnBrk="1" hangingPunct="1">
              <a:lnSpc>
                <a:spcPct val="80000"/>
              </a:lnSpc>
              <a:spcBef>
                <a:spcPct val="0"/>
              </a:spcBef>
              <a:buFontTx/>
              <a:buAutoNum type="arabicParenR"/>
            </a:pPr>
            <a:endParaRPr lang="et-EE" altLang="et-EE" sz="2000"/>
          </a:p>
          <a:p>
            <a:pPr eaLnBrk="1" hangingPunct="1">
              <a:lnSpc>
                <a:spcPct val="80000"/>
              </a:lnSpc>
              <a:spcBef>
                <a:spcPct val="0"/>
              </a:spcBef>
              <a:buFontTx/>
              <a:buAutoNum type="arabicParenR"/>
            </a:pPr>
            <a:endParaRPr lang="et-EE" altLang="et-EE" sz="2400" u="sng"/>
          </a:p>
          <a:p>
            <a:pPr eaLnBrk="1" hangingPunct="1">
              <a:lnSpc>
                <a:spcPct val="80000"/>
              </a:lnSpc>
              <a:spcBef>
                <a:spcPct val="0"/>
              </a:spcBef>
              <a:buFontTx/>
              <a:buAutoNum type="arabicParenR"/>
            </a:pPr>
            <a:endParaRPr lang="et-EE" altLang="et-EE" sz="2400" u="sng"/>
          </a:p>
        </p:txBody>
      </p:sp>
      <p:grpSp>
        <p:nvGrpSpPr>
          <p:cNvPr id="63493" name="Group 20">
            <a:extLst>
              <a:ext uri="{FF2B5EF4-FFF2-40B4-BE49-F238E27FC236}">
                <a16:creationId xmlns:a16="http://schemas.microsoft.com/office/drawing/2014/main" id="{5A53C200-7F0D-4826-A2F1-140936E7E367}"/>
              </a:ext>
            </a:extLst>
          </p:cNvPr>
          <p:cNvGrpSpPr>
            <a:grpSpLocks/>
          </p:cNvGrpSpPr>
          <p:nvPr/>
        </p:nvGrpSpPr>
        <p:grpSpPr bwMode="auto">
          <a:xfrm>
            <a:off x="1403350" y="2781300"/>
            <a:ext cx="6723063" cy="3535363"/>
            <a:chOff x="612" y="1706"/>
            <a:chExt cx="4235" cy="2227"/>
          </a:xfrm>
        </p:grpSpPr>
        <p:pic>
          <p:nvPicPr>
            <p:cNvPr id="63495" name="Picture 7" descr="p_16_1">
              <a:extLst>
                <a:ext uri="{FF2B5EF4-FFF2-40B4-BE49-F238E27FC236}">
                  <a16:creationId xmlns:a16="http://schemas.microsoft.com/office/drawing/2014/main" id="{9DB0DD80-D359-43E0-978B-AF6DB2249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1706"/>
              <a:ext cx="360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6" name="Group 13">
              <a:extLst>
                <a:ext uri="{FF2B5EF4-FFF2-40B4-BE49-F238E27FC236}">
                  <a16:creationId xmlns:a16="http://schemas.microsoft.com/office/drawing/2014/main" id="{0FC78122-40FE-43E5-9ADD-79890DAC0BA9}"/>
                </a:ext>
              </a:extLst>
            </p:cNvPr>
            <p:cNvGrpSpPr>
              <a:grpSpLocks/>
            </p:cNvGrpSpPr>
            <p:nvPr/>
          </p:nvGrpSpPr>
          <p:grpSpPr bwMode="auto">
            <a:xfrm>
              <a:off x="1882" y="2568"/>
              <a:ext cx="2086" cy="1365"/>
              <a:chOff x="1882" y="2478"/>
              <a:chExt cx="2086" cy="1365"/>
            </a:xfrm>
          </p:grpSpPr>
          <p:sp>
            <p:nvSpPr>
              <p:cNvPr id="63500" name="Text Box 10">
                <a:extLst>
                  <a:ext uri="{FF2B5EF4-FFF2-40B4-BE49-F238E27FC236}">
                    <a16:creationId xmlns:a16="http://schemas.microsoft.com/office/drawing/2014/main" id="{F75C5571-1722-4A84-A1A6-3415B649F610}"/>
                  </a:ext>
                </a:extLst>
              </p:cNvPr>
              <p:cNvSpPr txBox="1">
                <a:spLocks noChangeArrowheads="1"/>
              </p:cNvSpPr>
              <p:nvPr/>
            </p:nvSpPr>
            <p:spPr bwMode="auto">
              <a:xfrm>
                <a:off x="3787" y="2478"/>
                <a:ext cx="181"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b="1"/>
                  <a:t>b</a:t>
                </a:r>
                <a:endParaRPr lang="en-US" altLang="et-EE" sz="1800" b="1"/>
              </a:p>
            </p:txBody>
          </p:sp>
          <p:sp>
            <p:nvSpPr>
              <p:cNvPr id="63501" name="Text Box 11">
                <a:extLst>
                  <a:ext uri="{FF2B5EF4-FFF2-40B4-BE49-F238E27FC236}">
                    <a16:creationId xmlns:a16="http://schemas.microsoft.com/office/drawing/2014/main" id="{A7CB746A-70C2-4EE6-B5A3-C8BCBABF56CE}"/>
                  </a:ext>
                </a:extLst>
              </p:cNvPr>
              <p:cNvSpPr txBox="1">
                <a:spLocks noChangeArrowheads="1"/>
              </p:cNvSpPr>
              <p:nvPr/>
            </p:nvSpPr>
            <p:spPr bwMode="auto">
              <a:xfrm>
                <a:off x="2880" y="3612"/>
                <a:ext cx="181"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b="1"/>
                  <a:t>c</a:t>
                </a:r>
                <a:endParaRPr lang="en-US" altLang="et-EE" sz="1800" b="1"/>
              </a:p>
            </p:txBody>
          </p:sp>
          <p:sp>
            <p:nvSpPr>
              <p:cNvPr id="63502" name="Text Box 12">
                <a:extLst>
                  <a:ext uri="{FF2B5EF4-FFF2-40B4-BE49-F238E27FC236}">
                    <a16:creationId xmlns:a16="http://schemas.microsoft.com/office/drawing/2014/main" id="{DB527985-7783-43F1-A38E-7E1BA42272B0}"/>
                  </a:ext>
                </a:extLst>
              </p:cNvPr>
              <p:cNvSpPr txBox="1">
                <a:spLocks noChangeArrowheads="1"/>
              </p:cNvSpPr>
              <p:nvPr/>
            </p:nvSpPr>
            <p:spPr bwMode="auto">
              <a:xfrm>
                <a:off x="1882" y="2478"/>
                <a:ext cx="181"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b="1"/>
                  <a:t>a</a:t>
                </a:r>
                <a:endParaRPr lang="en-US" altLang="et-EE" sz="1800" b="1"/>
              </a:p>
            </p:txBody>
          </p:sp>
        </p:grpSp>
        <p:sp>
          <p:nvSpPr>
            <p:cNvPr id="14" name="Oval 13">
              <a:extLst>
                <a:ext uri="{FF2B5EF4-FFF2-40B4-BE49-F238E27FC236}">
                  <a16:creationId xmlns:a16="http://schemas.microsoft.com/office/drawing/2014/main" id="{CE83F333-E165-4884-90FA-FC2CA3FEBCF6}"/>
                </a:ext>
              </a:extLst>
            </p:cNvPr>
            <p:cNvSpPr/>
            <p:nvPr/>
          </p:nvSpPr>
          <p:spPr>
            <a:xfrm>
              <a:off x="1701" y="2931"/>
              <a:ext cx="2676" cy="8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t-EE"/>
            </a:p>
          </p:txBody>
        </p:sp>
        <p:cxnSp>
          <p:nvCxnSpPr>
            <p:cNvPr id="17" name="Straight Arrow Connector 16">
              <a:extLst>
                <a:ext uri="{FF2B5EF4-FFF2-40B4-BE49-F238E27FC236}">
                  <a16:creationId xmlns:a16="http://schemas.microsoft.com/office/drawing/2014/main" id="{CB304556-9D08-4B50-A8C9-1C85579276CC}"/>
                </a:ext>
              </a:extLst>
            </p:cNvPr>
            <p:cNvCxnSpPr/>
            <p:nvPr/>
          </p:nvCxnSpPr>
          <p:spPr>
            <a:xfrm rot="5400000" flipH="1" flipV="1">
              <a:off x="884" y="2432"/>
              <a:ext cx="363" cy="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499" name="TextBox 20">
              <a:extLst>
                <a:ext uri="{FF2B5EF4-FFF2-40B4-BE49-F238E27FC236}">
                  <a16:creationId xmlns:a16="http://schemas.microsoft.com/office/drawing/2014/main" id="{347645CC-6845-40E2-ACC6-77344C3CE26B}"/>
                </a:ext>
              </a:extLst>
            </p:cNvPr>
            <p:cNvSpPr txBox="1">
              <a:spLocks noChangeArrowheads="1"/>
            </p:cNvSpPr>
            <p:nvPr/>
          </p:nvSpPr>
          <p:spPr bwMode="auto">
            <a:xfrm>
              <a:off x="612" y="2795"/>
              <a:ext cx="99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400"/>
                <a:t>Võlli õlgmiku tõttu üle poole materjali läheb laastuks</a:t>
              </a:r>
            </a:p>
          </p:txBody>
        </p:sp>
      </p:grpSp>
      <p:sp>
        <p:nvSpPr>
          <p:cNvPr id="63494" name="Footer Placeholder 4">
            <a:extLst>
              <a:ext uri="{FF2B5EF4-FFF2-40B4-BE49-F238E27FC236}">
                <a16:creationId xmlns:a16="http://schemas.microsoft.com/office/drawing/2014/main" id="{55F18D25-B958-416E-8629-DDCD4831E354}"/>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E1EDDFC2-7034-4612-A476-A76712BBDDC3}"/>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B02D94FB-01B3-4CF9-B1A6-E4452DC29452}"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10243" name="Subtitle 2">
            <a:extLst>
              <a:ext uri="{FF2B5EF4-FFF2-40B4-BE49-F238E27FC236}">
                <a16:creationId xmlns:a16="http://schemas.microsoft.com/office/drawing/2014/main" id="{4BC166B2-BC2B-419C-8DD5-39550019C9CE}"/>
              </a:ext>
            </a:extLst>
          </p:cNvPr>
          <p:cNvSpPr>
            <a:spLocks noGrp="1" noChangeArrowheads="1"/>
          </p:cNvSpPr>
          <p:nvPr>
            <p:ph type="subTitle" idx="4294967295"/>
          </p:nvPr>
        </p:nvSpPr>
        <p:spPr>
          <a:xfrm>
            <a:off x="1692275" y="1412875"/>
            <a:ext cx="7848600" cy="576263"/>
          </a:xfrm>
        </p:spPr>
        <p:txBody>
          <a:bodyPr tIns="0"/>
          <a:lstStyle/>
          <a:p>
            <a:pPr marL="636588" indent="-609600" eaLnBrk="1" hangingPunct="1">
              <a:lnSpc>
                <a:spcPct val="80000"/>
              </a:lnSpc>
              <a:buFontTx/>
              <a:buNone/>
            </a:pPr>
            <a:r>
              <a:rPr lang="et-EE" altLang="et-EE" sz="2400" b="1" u="sng"/>
              <a:t>Konstrueerimis-protsessi üldised faasid</a:t>
            </a:r>
            <a:endParaRPr lang="et-EE" altLang="et-EE" sz="2400" u="sng"/>
          </a:p>
          <a:p>
            <a:pPr marL="990600" lvl="1" indent="-533400" algn="ctr" eaLnBrk="1" hangingPunct="1">
              <a:lnSpc>
                <a:spcPct val="80000"/>
              </a:lnSpc>
              <a:buFont typeface="Verdana" panose="020B0604030504040204" pitchFamily="34" charset="0"/>
              <a:buAutoNum type="arabicPeriod"/>
            </a:pPr>
            <a:r>
              <a:rPr lang="et-EE" altLang="et-EE" sz="200"/>
              <a:t> 	</a:t>
            </a:r>
          </a:p>
        </p:txBody>
      </p:sp>
      <p:sp>
        <p:nvSpPr>
          <p:cNvPr id="6" name="Title 5">
            <a:extLst>
              <a:ext uri="{FF2B5EF4-FFF2-40B4-BE49-F238E27FC236}">
                <a16:creationId xmlns:a16="http://schemas.microsoft.com/office/drawing/2014/main" id="{7B7A1323-0D47-41FA-BCA6-72BFE7BFC7D9}"/>
              </a:ext>
            </a:extLst>
          </p:cNvPr>
          <p:cNvSpPr>
            <a:spLocks/>
          </p:cNvSpPr>
          <p:nvPr/>
        </p:nvSpPr>
        <p:spPr bwMode="auto">
          <a:xfrm>
            <a:off x="250825" y="0"/>
            <a:ext cx="7561263" cy="765175"/>
          </a:xfrm>
          <a:prstGeom prst="rect">
            <a:avLst/>
          </a:prstGeom>
          <a:noFill/>
          <a:ln w="9525">
            <a:noFill/>
            <a:miter lim="800000"/>
            <a:headEnd/>
            <a:tailEnd/>
          </a:ln>
        </p:spPr>
        <p:txBody>
          <a:bodyPr anchor="b"/>
          <a:lstStyle/>
          <a:p>
            <a:pPr eaLnBrk="1" hangingPunct="1">
              <a:defRPr/>
            </a:pPr>
            <a:r>
              <a:rPr lang="et-EE" sz="2800" b="1" u="sng" dirty="0">
                <a:latin typeface="+mj-lt"/>
                <a:ea typeface="+mj-ea"/>
                <a:cs typeface="+mj-cs"/>
              </a:rPr>
              <a:t>Masinaelementide konstrueerimise alused</a:t>
            </a:r>
          </a:p>
        </p:txBody>
      </p:sp>
      <p:pic>
        <p:nvPicPr>
          <p:cNvPr id="10245" name="Picture 6">
            <a:extLst>
              <a:ext uri="{FF2B5EF4-FFF2-40B4-BE49-F238E27FC236}">
                <a16:creationId xmlns:a16="http://schemas.microsoft.com/office/drawing/2014/main" id="{C652FA2D-4FED-443A-BBB4-75F4009E1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73238"/>
            <a:ext cx="220027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a:extLst>
              <a:ext uri="{FF2B5EF4-FFF2-40B4-BE49-F238E27FC236}">
                <a16:creationId xmlns:a16="http://schemas.microsoft.com/office/drawing/2014/main" id="{2B3EB947-3AC1-4EEE-BB31-D2173EFFB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860800"/>
            <a:ext cx="4643437"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Line 11">
            <a:extLst>
              <a:ext uri="{FF2B5EF4-FFF2-40B4-BE49-F238E27FC236}">
                <a16:creationId xmlns:a16="http://schemas.microsoft.com/office/drawing/2014/main" id="{FB751CA7-894C-4982-ABB9-DD5E1D009659}"/>
              </a:ext>
            </a:extLst>
          </p:cNvPr>
          <p:cNvSpPr>
            <a:spLocks noChangeShapeType="1"/>
          </p:cNvSpPr>
          <p:nvPr/>
        </p:nvSpPr>
        <p:spPr bwMode="auto">
          <a:xfrm>
            <a:off x="3563938" y="5661025"/>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0248" name="AutoShape 18">
            <a:extLst>
              <a:ext uri="{FF2B5EF4-FFF2-40B4-BE49-F238E27FC236}">
                <a16:creationId xmlns:a16="http://schemas.microsoft.com/office/drawing/2014/main" id="{07FE797B-5479-4B7E-A8F0-1C11962364C7}"/>
              </a:ext>
            </a:extLst>
          </p:cNvPr>
          <p:cNvSpPr>
            <a:spLocks/>
          </p:cNvSpPr>
          <p:nvPr/>
        </p:nvSpPr>
        <p:spPr bwMode="auto">
          <a:xfrm>
            <a:off x="4140200" y="3860800"/>
            <a:ext cx="215900" cy="1512888"/>
          </a:xfrm>
          <a:prstGeom prst="leftBrace">
            <a:avLst>
              <a:gd name="adj1" fmla="val 5839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10249" name="Rectangle 5">
            <a:extLst>
              <a:ext uri="{FF2B5EF4-FFF2-40B4-BE49-F238E27FC236}">
                <a16:creationId xmlns:a16="http://schemas.microsoft.com/office/drawing/2014/main" id="{B88CB938-9271-4285-BD0A-045C75557003}"/>
              </a:ext>
            </a:extLst>
          </p:cNvPr>
          <p:cNvSpPr>
            <a:spLocks noChangeArrowheads="1"/>
          </p:cNvSpPr>
          <p:nvPr/>
        </p:nvSpPr>
        <p:spPr bwMode="auto">
          <a:xfrm>
            <a:off x="1403350" y="6165850"/>
            <a:ext cx="3735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t>Priit Põdra, Masinaelemendid I lõengumaterjal, 2011</a:t>
            </a:r>
            <a:endParaRPr lang="en-US" altLang="et-EE" sz="1200"/>
          </a:p>
        </p:txBody>
      </p:sp>
      <p:sp>
        <p:nvSpPr>
          <p:cNvPr id="10250" name="TextBox 10">
            <a:extLst>
              <a:ext uri="{FF2B5EF4-FFF2-40B4-BE49-F238E27FC236}">
                <a16:creationId xmlns:a16="http://schemas.microsoft.com/office/drawing/2014/main" id="{5E516C5D-41DB-4CEC-BC2B-646F793A917A}"/>
              </a:ext>
            </a:extLst>
          </p:cNvPr>
          <p:cNvSpPr txBox="1">
            <a:spLocks noChangeArrowheads="1"/>
          </p:cNvSpPr>
          <p:nvPr/>
        </p:nvSpPr>
        <p:spPr bwMode="auto">
          <a:xfrm>
            <a:off x="3635375" y="3213100"/>
            <a:ext cx="14398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000"/>
              <a:t>Aine</a:t>
            </a:r>
          </a:p>
          <a:p>
            <a:pPr eaLnBrk="1" hangingPunct="1">
              <a:spcBef>
                <a:spcPct val="0"/>
              </a:spcBef>
              <a:buFontTx/>
              <a:buNone/>
            </a:pPr>
            <a:r>
              <a:rPr lang="et-EE" altLang="et-EE" sz="1000"/>
              <a:t>MEH0041 Masinaelemendid I</a:t>
            </a:r>
          </a:p>
        </p:txBody>
      </p:sp>
      <p:cxnSp>
        <p:nvCxnSpPr>
          <p:cNvPr id="10251" name="Straight Arrow Connector 12">
            <a:extLst>
              <a:ext uri="{FF2B5EF4-FFF2-40B4-BE49-F238E27FC236}">
                <a16:creationId xmlns:a16="http://schemas.microsoft.com/office/drawing/2014/main" id="{E7DBF5C2-1F18-4A63-B844-61CF74F71FEC}"/>
              </a:ext>
            </a:extLst>
          </p:cNvPr>
          <p:cNvCxnSpPr>
            <a:cxnSpLocks noChangeShapeType="1"/>
          </p:cNvCxnSpPr>
          <p:nvPr/>
        </p:nvCxnSpPr>
        <p:spPr bwMode="auto">
          <a:xfrm>
            <a:off x="3924300" y="3716338"/>
            <a:ext cx="215900" cy="792162"/>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10252" name="Footer Placeholder 4">
            <a:extLst>
              <a:ext uri="{FF2B5EF4-FFF2-40B4-BE49-F238E27FC236}">
                <a16:creationId xmlns:a16="http://schemas.microsoft.com/office/drawing/2014/main" id="{D0D4EE2E-3F6A-429B-9DE6-C8DC791CFCBB}"/>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1CE12359-7B4F-41CC-87B7-C2EE90BBBF01}"/>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B1E7D031-BF0A-4EF4-9A04-A534C96ECF7E}"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5539" name="Title 5">
            <a:extLst>
              <a:ext uri="{FF2B5EF4-FFF2-40B4-BE49-F238E27FC236}">
                <a16:creationId xmlns:a16="http://schemas.microsoft.com/office/drawing/2014/main" id="{8E8AD625-6458-4653-8A7F-E6555A263908}"/>
              </a:ext>
            </a:extLst>
          </p:cNvPr>
          <p:cNvSpPr>
            <a:spLocks/>
          </p:cNvSpPr>
          <p:nvPr/>
        </p:nvSpPr>
        <p:spPr bwMode="auto">
          <a:xfrm>
            <a:off x="323850" y="0"/>
            <a:ext cx="74882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4. Jätkusuutlikkuse kriteerium – konstruktsiooni tehnoloogilisus</a:t>
            </a:r>
          </a:p>
        </p:txBody>
      </p:sp>
      <p:sp>
        <p:nvSpPr>
          <p:cNvPr id="65540" name="Rectangle 6">
            <a:extLst>
              <a:ext uri="{FF2B5EF4-FFF2-40B4-BE49-F238E27FC236}">
                <a16:creationId xmlns:a16="http://schemas.microsoft.com/office/drawing/2014/main" id="{2A1BEB39-F19E-481D-B662-86ACB2D1BB8A}"/>
              </a:ext>
            </a:extLst>
          </p:cNvPr>
          <p:cNvSpPr>
            <a:spLocks noChangeArrowheads="1"/>
          </p:cNvSpPr>
          <p:nvPr/>
        </p:nvSpPr>
        <p:spPr bwMode="auto">
          <a:xfrm>
            <a:off x="395288" y="1557338"/>
            <a:ext cx="8424862"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Ülesanne 3. Tehnoloogilise tehnilise lahenduse valik</a:t>
            </a:r>
          </a:p>
          <a:p>
            <a:pPr eaLnBrk="1" hangingPunct="1">
              <a:lnSpc>
                <a:spcPct val="80000"/>
              </a:lnSpc>
              <a:spcBef>
                <a:spcPct val="0"/>
              </a:spcBef>
              <a:buFontTx/>
              <a:buAutoNum type="arabicParenR"/>
            </a:pPr>
            <a:endParaRPr lang="et-EE" altLang="et-EE" sz="2400" b="1" u="sng"/>
          </a:p>
          <a:p>
            <a:pPr algn="ctr" eaLnBrk="1" hangingPunct="1">
              <a:lnSpc>
                <a:spcPct val="80000"/>
              </a:lnSpc>
              <a:spcBef>
                <a:spcPct val="0"/>
              </a:spcBef>
              <a:buFontTx/>
              <a:buNone/>
            </a:pPr>
            <a:r>
              <a:rPr lang="et-EE" altLang="et-EE" sz="2400" b="1"/>
              <a:t>Ava asukoha valik</a:t>
            </a:r>
            <a:r>
              <a:rPr lang="et-EE" altLang="et-EE" sz="2400" b="1" u="sng"/>
              <a:t> </a:t>
            </a:r>
          </a:p>
          <a:p>
            <a:pPr eaLnBrk="1" hangingPunct="1">
              <a:lnSpc>
                <a:spcPct val="80000"/>
              </a:lnSpc>
              <a:spcBef>
                <a:spcPct val="0"/>
              </a:spcBef>
              <a:buFontTx/>
              <a:buAutoNum type="arabicParenR"/>
            </a:pPr>
            <a:endParaRPr lang="et-EE" altLang="et-EE" sz="2400" b="1" u="sng"/>
          </a:p>
          <a:p>
            <a:pPr eaLnBrk="1" hangingPunct="1">
              <a:lnSpc>
                <a:spcPct val="80000"/>
              </a:lnSpc>
              <a:spcBef>
                <a:spcPct val="0"/>
              </a:spcBef>
              <a:buFontTx/>
              <a:buAutoNum type="arabicParenR"/>
            </a:pPr>
            <a:endParaRPr lang="et-EE" altLang="et-EE" sz="2400" u="sng"/>
          </a:p>
        </p:txBody>
      </p:sp>
      <p:sp>
        <p:nvSpPr>
          <p:cNvPr id="65541" name="Text Box 10">
            <a:extLst>
              <a:ext uri="{FF2B5EF4-FFF2-40B4-BE49-F238E27FC236}">
                <a16:creationId xmlns:a16="http://schemas.microsoft.com/office/drawing/2014/main" id="{7B2B5800-0C72-4C58-8C9B-DA9D5777567C}"/>
              </a:ext>
            </a:extLst>
          </p:cNvPr>
          <p:cNvSpPr txBox="1">
            <a:spLocks noChangeArrowheads="1"/>
          </p:cNvSpPr>
          <p:nvPr/>
        </p:nvSpPr>
        <p:spPr bwMode="auto">
          <a:xfrm>
            <a:off x="4572000" y="5734050"/>
            <a:ext cx="28733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a:t>c</a:t>
            </a:r>
            <a:endParaRPr lang="en-US" altLang="et-EE" sz="1800"/>
          </a:p>
        </p:txBody>
      </p:sp>
      <p:sp>
        <p:nvSpPr>
          <p:cNvPr id="65542" name="Text Box 11">
            <a:extLst>
              <a:ext uri="{FF2B5EF4-FFF2-40B4-BE49-F238E27FC236}">
                <a16:creationId xmlns:a16="http://schemas.microsoft.com/office/drawing/2014/main" id="{4128D398-6869-4DFB-B338-D0EB1ED9102F}"/>
              </a:ext>
            </a:extLst>
          </p:cNvPr>
          <p:cNvSpPr txBox="1">
            <a:spLocks noChangeArrowheads="1"/>
          </p:cNvSpPr>
          <p:nvPr/>
        </p:nvSpPr>
        <p:spPr bwMode="auto">
          <a:xfrm>
            <a:off x="2987675" y="3933825"/>
            <a:ext cx="28733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a:t>a</a:t>
            </a:r>
            <a:endParaRPr lang="en-US" altLang="et-EE" sz="1800"/>
          </a:p>
        </p:txBody>
      </p:sp>
      <p:grpSp>
        <p:nvGrpSpPr>
          <p:cNvPr id="65543" name="Group 15">
            <a:extLst>
              <a:ext uri="{FF2B5EF4-FFF2-40B4-BE49-F238E27FC236}">
                <a16:creationId xmlns:a16="http://schemas.microsoft.com/office/drawing/2014/main" id="{F6109882-AEC5-4481-AE90-6FCCFAAC5F75}"/>
              </a:ext>
            </a:extLst>
          </p:cNvPr>
          <p:cNvGrpSpPr>
            <a:grpSpLocks/>
          </p:cNvGrpSpPr>
          <p:nvPr/>
        </p:nvGrpSpPr>
        <p:grpSpPr bwMode="auto">
          <a:xfrm>
            <a:off x="2411413" y="3213100"/>
            <a:ext cx="4695825" cy="3013075"/>
            <a:chOff x="1519" y="2024"/>
            <a:chExt cx="2958" cy="1898"/>
          </a:xfrm>
        </p:grpSpPr>
        <p:pic>
          <p:nvPicPr>
            <p:cNvPr id="65545" name="Picture 12" descr="p_16_4">
              <a:extLst>
                <a:ext uri="{FF2B5EF4-FFF2-40B4-BE49-F238E27FC236}">
                  <a16:creationId xmlns:a16="http://schemas.microsoft.com/office/drawing/2014/main" id="{8829A4B8-1977-454E-B79C-80F0E0163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 y="2024"/>
              <a:ext cx="2958" cy="1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5546" name="Text Box 13">
              <a:extLst>
                <a:ext uri="{FF2B5EF4-FFF2-40B4-BE49-F238E27FC236}">
                  <a16:creationId xmlns:a16="http://schemas.microsoft.com/office/drawing/2014/main" id="{0297B53D-C380-4379-B8AF-B35C2FAD478D}"/>
                </a:ext>
              </a:extLst>
            </p:cNvPr>
            <p:cNvSpPr txBox="1">
              <a:spLocks noChangeArrowheads="1"/>
            </p:cNvSpPr>
            <p:nvPr/>
          </p:nvSpPr>
          <p:spPr bwMode="auto">
            <a:xfrm>
              <a:off x="1655" y="3612"/>
              <a:ext cx="2813" cy="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b="1"/>
                <a:t>a		b		c</a:t>
              </a:r>
              <a:endParaRPr lang="en-US" altLang="et-EE" sz="1800" b="1"/>
            </a:p>
          </p:txBody>
        </p:sp>
      </p:grpSp>
      <p:sp>
        <p:nvSpPr>
          <p:cNvPr id="65544" name="Footer Placeholder 4">
            <a:extLst>
              <a:ext uri="{FF2B5EF4-FFF2-40B4-BE49-F238E27FC236}">
                <a16:creationId xmlns:a16="http://schemas.microsoft.com/office/drawing/2014/main" id="{833FE440-CB34-4847-8D2A-AAD7647FA431}"/>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787FE705-FE29-4440-BD42-3F35F36F243F}"/>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B1E7D031-BF0A-4EF4-9A04-A534C96ECF7E}"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7587" name="Title 5">
            <a:extLst>
              <a:ext uri="{FF2B5EF4-FFF2-40B4-BE49-F238E27FC236}">
                <a16:creationId xmlns:a16="http://schemas.microsoft.com/office/drawing/2014/main" id="{BD1B7F2F-360C-4C78-BA43-1B800F33EDB4}"/>
              </a:ext>
            </a:extLst>
          </p:cNvPr>
          <p:cNvSpPr>
            <a:spLocks/>
          </p:cNvSpPr>
          <p:nvPr/>
        </p:nvSpPr>
        <p:spPr bwMode="auto">
          <a:xfrm>
            <a:off x="395288" y="0"/>
            <a:ext cx="7416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4. Jätkusuutlikkuse kriteerium – konstruktsiooni tehnoloogilisus</a:t>
            </a:r>
          </a:p>
        </p:txBody>
      </p:sp>
      <p:sp>
        <p:nvSpPr>
          <p:cNvPr id="67588" name="Rectangle 6">
            <a:extLst>
              <a:ext uri="{FF2B5EF4-FFF2-40B4-BE49-F238E27FC236}">
                <a16:creationId xmlns:a16="http://schemas.microsoft.com/office/drawing/2014/main" id="{AFB769C1-36E1-468A-8751-ED02249EEA5B}"/>
              </a:ext>
            </a:extLst>
          </p:cNvPr>
          <p:cNvSpPr>
            <a:spLocks noChangeArrowheads="1"/>
          </p:cNvSpPr>
          <p:nvPr/>
        </p:nvSpPr>
        <p:spPr bwMode="auto">
          <a:xfrm>
            <a:off x="468313" y="1557338"/>
            <a:ext cx="8351837"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Ülesanne 3. Tehnoloogilise tehnilise lahenduse valik</a:t>
            </a:r>
          </a:p>
          <a:p>
            <a:pPr eaLnBrk="1" hangingPunct="1">
              <a:lnSpc>
                <a:spcPct val="80000"/>
              </a:lnSpc>
              <a:spcBef>
                <a:spcPct val="0"/>
              </a:spcBef>
              <a:buFontTx/>
              <a:buAutoNum type="arabicParenR"/>
            </a:pPr>
            <a:endParaRPr lang="et-EE" altLang="et-EE" sz="2400" b="1" u="sng"/>
          </a:p>
          <a:p>
            <a:pPr algn="ctr" eaLnBrk="1" hangingPunct="1">
              <a:lnSpc>
                <a:spcPct val="80000"/>
              </a:lnSpc>
              <a:spcBef>
                <a:spcPct val="0"/>
              </a:spcBef>
              <a:buFontTx/>
              <a:buNone/>
            </a:pPr>
            <a:r>
              <a:rPr lang="et-EE" altLang="et-EE" sz="2400" b="1"/>
              <a:t>Ava asukoha valik</a:t>
            </a:r>
            <a:r>
              <a:rPr lang="et-EE" altLang="et-EE" sz="2400" b="1" u="sng"/>
              <a:t> </a:t>
            </a:r>
          </a:p>
          <a:p>
            <a:pPr eaLnBrk="1" hangingPunct="1">
              <a:lnSpc>
                <a:spcPct val="80000"/>
              </a:lnSpc>
              <a:spcBef>
                <a:spcPct val="0"/>
              </a:spcBef>
              <a:buFontTx/>
              <a:buAutoNum type="arabicParenR"/>
            </a:pPr>
            <a:endParaRPr lang="et-EE" altLang="et-EE" sz="2400" b="1" u="sng"/>
          </a:p>
          <a:p>
            <a:pPr eaLnBrk="1" hangingPunct="1">
              <a:lnSpc>
                <a:spcPct val="80000"/>
              </a:lnSpc>
              <a:spcBef>
                <a:spcPct val="0"/>
              </a:spcBef>
              <a:buFontTx/>
              <a:buAutoNum type="arabicParenR"/>
            </a:pPr>
            <a:endParaRPr lang="et-EE" altLang="et-EE" sz="2400" u="sng"/>
          </a:p>
        </p:txBody>
      </p:sp>
      <p:grpSp>
        <p:nvGrpSpPr>
          <p:cNvPr id="67589" name="Group 19">
            <a:extLst>
              <a:ext uri="{FF2B5EF4-FFF2-40B4-BE49-F238E27FC236}">
                <a16:creationId xmlns:a16="http://schemas.microsoft.com/office/drawing/2014/main" id="{3F315F92-47CD-4B5D-9343-F4DF76219EEC}"/>
              </a:ext>
            </a:extLst>
          </p:cNvPr>
          <p:cNvGrpSpPr>
            <a:grpSpLocks/>
          </p:cNvGrpSpPr>
          <p:nvPr/>
        </p:nvGrpSpPr>
        <p:grpSpPr bwMode="auto">
          <a:xfrm>
            <a:off x="2195513" y="2565400"/>
            <a:ext cx="6575425" cy="3671888"/>
            <a:chOff x="1519" y="1888"/>
            <a:chExt cx="4142" cy="2313"/>
          </a:xfrm>
        </p:grpSpPr>
        <p:pic>
          <p:nvPicPr>
            <p:cNvPr id="67591" name="Picture 12" descr="p_16_4">
              <a:extLst>
                <a:ext uri="{FF2B5EF4-FFF2-40B4-BE49-F238E27FC236}">
                  <a16:creationId xmlns:a16="http://schemas.microsoft.com/office/drawing/2014/main" id="{43DD733F-5C19-4198-A265-422C7A43C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 y="2024"/>
              <a:ext cx="2958" cy="1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592" name="Text Box 13">
              <a:extLst>
                <a:ext uri="{FF2B5EF4-FFF2-40B4-BE49-F238E27FC236}">
                  <a16:creationId xmlns:a16="http://schemas.microsoft.com/office/drawing/2014/main" id="{65F693A8-069E-4603-A66B-A60E69DF3DE6}"/>
                </a:ext>
              </a:extLst>
            </p:cNvPr>
            <p:cNvSpPr txBox="1">
              <a:spLocks noChangeArrowheads="1"/>
            </p:cNvSpPr>
            <p:nvPr/>
          </p:nvSpPr>
          <p:spPr bwMode="auto">
            <a:xfrm>
              <a:off x="1655" y="3612"/>
              <a:ext cx="2813" cy="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b="1"/>
                <a:t>a		b		c</a:t>
              </a:r>
              <a:endParaRPr lang="en-US" altLang="et-EE" sz="1800" b="1"/>
            </a:p>
          </p:txBody>
        </p:sp>
        <p:sp>
          <p:nvSpPr>
            <p:cNvPr id="14" name="Oval 13">
              <a:extLst>
                <a:ext uri="{FF2B5EF4-FFF2-40B4-BE49-F238E27FC236}">
                  <a16:creationId xmlns:a16="http://schemas.microsoft.com/office/drawing/2014/main" id="{7BF4B1A3-98E5-470D-82DC-382EAA9FD0ED}"/>
                </a:ext>
              </a:extLst>
            </p:cNvPr>
            <p:cNvSpPr/>
            <p:nvPr/>
          </p:nvSpPr>
          <p:spPr>
            <a:xfrm>
              <a:off x="1519" y="1888"/>
              <a:ext cx="1089" cy="17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t-EE"/>
            </a:p>
          </p:txBody>
        </p:sp>
        <p:cxnSp>
          <p:nvCxnSpPr>
            <p:cNvPr id="16" name="Straight Arrow Connector 15">
              <a:extLst>
                <a:ext uri="{FF2B5EF4-FFF2-40B4-BE49-F238E27FC236}">
                  <a16:creationId xmlns:a16="http://schemas.microsoft.com/office/drawing/2014/main" id="{1FD37471-2A51-4DAB-92E0-3C0AC9E93760}"/>
                </a:ext>
              </a:extLst>
            </p:cNvPr>
            <p:cNvCxnSpPr/>
            <p:nvPr/>
          </p:nvCxnSpPr>
          <p:spPr>
            <a:xfrm rot="16200000" flipV="1">
              <a:off x="4082" y="2863"/>
              <a:ext cx="771" cy="4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D92F40-4B53-4C96-B6C7-B0D48F5AD9C8}"/>
                </a:ext>
              </a:extLst>
            </p:cNvPr>
            <p:cNvCxnSpPr/>
            <p:nvPr/>
          </p:nvCxnSpPr>
          <p:spPr>
            <a:xfrm rot="10800000">
              <a:off x="3243" y="3521"/>
              <a:ext cx="1406" cy="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596" name="TextBox 25">
              <a:extLst>
                <a:ext uri="{FF2B5EF4-FFF2-40B4-BE49-F238E27FC236}">
                  <a16:creationId xmlns:a16="http://schemas.microsoft.com/office/drawing/2014/main" id="{83512CCF-4A9B-4C26-869B-93684BED7AFF}"/>
                </a:ext>
              </a:extLst>
            </p:cNvPr>
            <p:cNvSpPr txBox="1">
              <a:spLocks noChangeArrowheads="1"/>
            </p:cNvSpPr>
            <p:nvPr/>
          </p:nvSpPr>
          <p:spPr bwMode="auto">
            <a:xfrm>
              <a:off x="4694" y="3339"/>
              <a:ext cx="967"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400"/>
                <a:t>Lõikeriista </a:t>
              </a:r>
            </a:p>
            <a:p>
              <a:pPr eaLnBrk="1" hangingPunct="1">
                <a:spcBef>
                  <a:spcPct val="0"/>
                </a:spcBef>
                <a:buFontTx/>
                <a:buNone/>
              </a:pPr>
              <a:r>
                <a:rPr lang="et-EE" altLang="et-EE" sz="1400"/>
                <a:t>ebaühtlane </a:t>
              </a:r>
            </a:p>
            <a:p>
              <a:pPr eaLnBrk="1" hangingPunct="1">
                <a:spcBef>
                  <a:spcPct val="0"/>
                </a:spcBef>
                <a:buFontTx/>
                <a:buNone/>
              </a:pPr>
              <a:r>
                <a:rPr lang="et-EE" altLang="et-EE" sz="1400"/>
                <a:t>koormamine;</a:t>
              </a:r>
            </a:p>
            <a:p>
              <a:pPr eaLnBrk="1" hangingPunct="1">
                <a:spcBef>
                  <a:spcPct val="0"/>
                </a:spcBef>
                <a:buFontTx/>
                <a:buNone/>
              </a:pPr>
              <a:r>
                <a:rPr lang="et-EE" altLang="et-EE" sz="1400"/>
                <a:t>lõikeriist kulub ja </a:t>
              </a:r>
            </a:p>
            <a:p>
              <a:pPr eaLnBrk="1" hangingPunct="1">
                <a:spcBef>
                  <a:spcPct val="0"/>
                </a:spcBef>
                <a:buFontTx/>
                <a:buNone/>
              </a:pPr>
              <a:r>
                <a:rPr lang="et-EE" altLang="et-EE" sz="1400"/>
                <a:t>võib  puruneda</a:t>
              </a:r>
            </a:p>
            <a:p>
              <a:pPr eaLnBrk="1" hangingPunct="1">
                <a:spcBef>
                  <a:spcPct val="0"/>
                </a:spcBef>
                <a:buFontTx/>
                <a:buNone/>
              </a:pPr>
              <a:endParaRPr lang="et-EE" altLang="et-EE" sz="1400"/>
            </a:p>
          </p:txBody>
        </p:sp>
      </p:grpSp>
      <p:sp>
        <p:nvSpPr>
          <p:cNvPr id="67590" name="Footer Placeholder 4">
            <a:extLst>
              <a:ext uri="{FF2B5EF4-FFF2-40B4-BE49-F238E27FC236}">
                <a16:creationId xmlns:a16="http://schemas.microsoft.com/office/drawing/2014/main" id="{C572A2F5-D135-4478-B5DF-E5F12BF9A76E}"/>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2E85EFC5-2F56-4018-96C8-1F042C130E25}"/>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8297CAD5-583A-4722-BFC3-F5236F95FE19}"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9635" name="Title 5">
            <a:extLst>
              <a:ext uri="{FF2B5EF4-FFF2-40B4-BE49-F238E27FC236}">
                <a16:creationId xmlns:a16="http://schemas.microsoft.com/office/drawing/2014/main" id="{089F58D5-4B82-418D-8496-F34925134914}"/>
              </a:ext>
            </a:extLst>
          </p:cNvPr>
          <p:cNvSpPr>
            <a:spLocks/>
          </p:cNvSpPr>
          <p:nvPr/>
        </p:nvSpPr>
        <p:spPr bwMode="auto">
          <a:xfrm>
            <a:off x="395288" y="0"/>
            <a:ext cx="7416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4. Jätkusuutlikkuse kriteerium – konstruktsiooni tehnoloogilisus</a:t>
            </a:r>
          </a:p>
        </p:txBody>
      </p:sp>
      <p:sp>
        <p:nvSpPr>
          <p:cNvPr id="69636" name="Rectangle 6">
            <a:extLst>
              <a:ext uri="{FF2B5EF4-FFF2-40B4-BE49-F238E27FC236}">
                <a16:creationId xmlns:a16="http://schemas.microsoft.com/office/drawing/2014/main" id="{AF09ABFC-0D0C-4DF9-B42A-512E0979ABBB}"/>
              </a:ext>
            </a:extLst>
          </p:cNvPr>
          <p:cNvSpPr>
            <a:spLocks noChangeArrowheads="1"/>
          </p:cNvSpPr>
          <p:nvPr/>
        </p:nvSpPr>
        <p:spPr bwMode="auto">
          <a:xfrm>
            <a:off x="1116013" y="1268413"/>
            <a:ext cx="76327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Ülesanne 3. Tehnoloogilise tehnilise lahenduse valik. Tervikdetail või koost?</a:t>
            </a:r>
          </a:p>
          <a:p>
            <a:pPr eaLnBrk="1" hangingPunct="1">
              <a:lnSpc>
                <a:spcPct val="80000"/>
              </a:lnSpc>
              <a:spcBef>
                <a:spcPct val="0"/>
              </a:spcBef>
              <a:buFontTx/>
              <a:buAutoNum type="arabicParenR"/>
            </a:pPr>
            <a:endParaRPr lang="et-EE" altLang="et-EE" sz="2400" u="sng"/>
          </a:p>
        </p:txBody>
      </p:sp>
      <p:sp>
        <p:nvSpPr>
          <p:cNvPr id="69637" name="Text Box 7">
            <a:extLst>
              <a:ext uri="{FF2B5EF4-FFF2-40B4-BE49-F238E27FC236}">
                <a16:creationId xmlns:a16="http://schemas.microsoft.com/office/drawing/2014/main" id="{1A320974-D9C2-4C12-8B8D-231B6C0E0E88}"/>
              </a:ext>
            </a:extLst>
          </p:cNvPr>
          <p:cNvSpPr txBox="1">
            <a:spLocks noChangeArrowheads="1"/>
          </p:cNvSpPr>
          <p:nvPr/>
        </p:nvSpPr>
        <p:spPr bwMode="auto">
          <a:xfrm>
            <a:off x="8101013" y="3933825"/>
            <a:ext cx="184150"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a:t>b</a:t>
            </a:r>
            <a:endParaRPr lang="en-US" altLang="et-EE" sz="1800"/>
          </a:p>
        </p:txBody>
      </p:sp>
      <p:sp>
        <p:nvSpPr>
          <p:cNvPr id="69638" name="Text Box 8">
            <a:extLst>
              <a:ext uri="{FF2B5EF4-FFF2-40B4-BE49-F238E27FC236}">
                <a16:creationId xmlns:a16="http://schemas.microsoft.com/office/drawing/2014/main" id="{1E1C91D3-8A9A-4F68-A2E0-FD56B34311E3}"/>
              </a:ext>
            </a:extLst>
          </p:cNvPr>
          <p:cNvSpPr txBox="1">
            <a:spLocks noChangeArrowheads="1"/>
          </p:cNvSpPr>
          <p:nvPr/>
        </p:nvSpPr>
        <p:spPr bwMode="auto">
          <a:xfrm>
            <a:off x="6011863" y="3933825"/>
            <a:ext cx="28733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a:t>b</a:t>
            </a:r>
            <a:endParaRPr lang="en-US" altLang="et-EE" sz="1800"/>
          </a:p>
        </p:txBody>
      </p:sp>
      <p:sp>
        <p:nvSpPr>
          <p:cNvPr id="69639" name="Text Box 9">
            <a:extLst>
              <a:ext uri="{FF2B5EF4-FFF2-40B4-BE49-F238E27FC236}">
                <a16:creationId xmlns:a16="http://schemas.microsoft.com/office/drawing/2014/main" id="{FD9CF99C-0B5A-4357-AE80-72A569914684}"/>
              </a:ext>
            </a:extLst>
          </p:cNvPr>
          <p:cNvSpPr txBox="1">
            <a:spLocks noChangeArrowheads="1"/>
          </p:cNvSpPr>
          <p:nvPr/>
        </p:nvSpPr>
        <p:spPr bwMode="auto">
          <a:xfrm>
            <a:off x="4572000" y="5734050"/>
            <a:ext cx="28733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a:t>c</a:t>
            </a:r>
            <a:endParaRPr lang="en-US" altLang="et-EE" sz="1800"/>
          </a:p>
        </p:txBody>
      </p:sp>
      <p:sp>
        <p:nvSpPr>
          <p:cNvPr id="69640" name="Text Box 10">
            <a:extLst>
              <a:ext uri="{FF2B5EF4-FFF2-40B4-BE49-F238E27FC236}">
                <a16:creationId xmlns:a16="http://schemas.microsoft.com/office/drawing/2014/main" id="{512ABADC-E04A-4771-BDBD-C2CA540C0362}"/>
              </a:ext>
            </a:extLst>
          </p:cNvPr>
          <p:cNvSpPr txBox="1">
            <a:spLocks noChangeArrowheads="1"/>
          </p:cNvSpPr>
          <p:nvPr/>
        </p:nvSpPr>
        <p:spPr bwMode="auto">
          <a:xfrm>
            <a:off x="2987675" y="3933825"/>
            <a:ext cx="28733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a:t>a</a:t>
            </a:r>
            <a:endParaRPr lang="en-US" altLang="et-EE" sz="1800"/>
          </a:p>
        </p:txBody>
      </p:sp>
      <p:sp>
        <p:nvSpPr>
          <p:cNvPr id="69641" name="Text Box 12">
            <a:extLst>
              <a:ext uri="{FF2B5EF4-FFF2-40B4-BE49-F238E27FC236}">
                <a16:creationId xmlns:a16="http://schemas.microsoft.com/office/drawing/2014/main" id="{3DAF149E-E63F-4B32-9DDC-158C9085E78B}"/>
              </a:ext>
            </a:extLst>
          </p:cNvPr>
          <p:cNvSpPr txBox="1">
            <a:spLocks noChangeArrowheads="1"/>
          </p:cNvSpPr>
          <p:nvPr/>
        </p:nvSpPr>
        <p:spPr bwMode="auto">
          <a:xfrm>
            <a:off x="2627313" y="5734050"/>
            <a:ext cx="4465637"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a:t>a		b		c</a:t>
            </a:r>
            <a:endParaRPr lang="en-US" altLang="et-EE" sz="1800"/>
          </a:p>
        </p:txBody>
      </p:sp>
      <p:pic>
        <p:nvPicPr>
          <p:cNvPr id="69642" name="Picture 13">
            <a:extLst>
              <a:ext uri="{FF2B5EF4-FFF2-40B4-BE49-F238E27FC236}">
                <a16:creationId xmlns:a16="http://schemas.microsoft.com/office/drawing/2014/main" id="{C75E7CCB-B7F0-4AB5-8C6E-56D5D0253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133600"/>
            <a:ext cx="7848600"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Footer Placeholder 4">
            <a:extLst>
              <a:ext uri="{FF2B5EF4-FFF2-40B4-BE49-F238E27FC236}">
                <a16:creationId xmlns:a16="http://schemas.microsoft.com/office/drawing/2014/main" id="{3A469C96-891E-4C21-8A11-3936EA36B8B3}"/>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1104760D-6C55-47CC-A268-2EE0C5BFB54D}"/>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19CD2288-5ED0-4059-B9B0-F02A9FC9E6EC}"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1683" name="Subtitle 2">
            <a:extLst>
              <a:ext uri="{FF2B5EF4-FFF2-40B4-BE49-F238E27FC236}">
                <a16:creationId xmlns:a16="http://schemas.microsoft.com/office/drawing/2014/main" id="{5C848C85-B4FF-40C5-A4C0-D33F7B849BB7}"/>
              </a:ext>
            </a:extLst>
          </p:cNvPr>
          <p:cNvSpPr>
            <a:spLocks noGrp="1" noChangeArrowheads="1"/>
          </p:cNvSpPr>
          <p:nvPr>
            <p:ph type="subTitle" idx="4294967295"/>
          </p:nvPr>
        </p:nvSpPr>
        <p:spPr>
          <a:xfrm>
            <a:off x="1116013" y="1412875"/>
            <a:ext cx="7848600" cy="4968875"/>
          </a:xfrm>
        </p:spPr>
        <p:txBody>
          <a:bodyPr tIns="0"/>
          <a:lstStyle/>
          <a:p>
            <a:pPr marL="0" indent="0" eaLnBrk="1" hangingPunct="1">
              <a:lnSpc>
                <a:spcPct val="150000"/>
              </a:lnSpc>
              <a:spcAft>
                <a:spcPts val="600"/>
              </a:spcAft>
              <a:buFontTx/>
              <a:buNone/>
            </a:pPr>
            <a:r>
              <a:rPr lang="et-EE" altLang="et-EE" sz="1800">
                <a:solidFill>
                  <a:srgbClr val="320E04"/>
                </a:solidFill>
                <a:cs typeface="Arial" panose="020B0604020202020204" pitchFamily="34" charset="0"/>
              </a:rPr>
              <a:t>Komponentide konstrueerimisel on otstarbekas detailide mõõtmete (pikkused pikkused, läbimõõdud, nurgad jne.) määramisel lähtuda </a:t>
            </a:r>
            <a:r>
              <a:rPr lang="et-EE" altLang="et-EE" sz="1800" b="1">
                <a:solidFill>
                  <a:srgbClr val="320E04"/>
                </a:solidFill>
                <a:cs typeface="Arial" panose="020B0604020202020204" pitchFamily="34" charset="0"/>
              </a:rPr>
              <a:t>statndardsetest  EELISARVUDE ridadest.</a:t>
            </a:r>
          </a:p>
          <a:p>
            <a:pPr marL="0" indent="0" eaLnBrk="1" hangingPunct="1">
              <a:lnSpc>
                <a:spcPct val="150000"/>
              </a:lnSpc>
              <a:spcAft>
                <a:spcPts val="600"/>
              </a:spcAft>
              <a:buFontTx/>
              <a:buNone/>
            </a:pPr>
            <a:r>
              <a:rPr lang="et-EE" altLang="et-EE" sz="1800">
                <a:solidFill>
                  <a:srgbClr val="320E04"/>
                </a:solidFill>
                <a:cs typeface="Arial" panose="020B0604020202020204" pitchFamily="34" charset="0"/>
              </a:rPr>
              <a:t>Rahvusvaheliste ISO standarditega on sätestatud geomeetrilisel progressioonil põhinevad eelisarvude read (Renard’i read):</a:t>
            </a:r>
          </a:p>
          <a:p>
            <a:pPr marL="0" indent="0" eaLnBrk="1" hangingPunct="1">
              <a:lnSpc>
                <a:spcPct val="60000"/>
              </a:lnSpc>
              <a:spcBef>
                <a:spcPct val="0"/>
              </a:spcBef>
              <a:buFontTx/>
              <a:buNone/>
            </a:pPr>
            <a:endParaRPr lang="et-EE" altLang="et-EE" sz="1800">
              <a:solidFill>
                <a:srgbClr val="320E04"/>
              </a:solidFill>
              <a:cs typeface="Arial" panose="020B0604020202020204" pitchFamily="34" charset="0"/>
            </a:endParaRPr>
          </a:p>
          <a:p>
            <a:pPr marL="0" indent="0" eaLnBrk="1" hangingPunct="1">
              <a:lnSpc>
                <a:spcPct val="60000"/>
              </a:lnSpc>
              <a:spcBef>
                <a:spcPct val="0"/>
              </a:spcBef>
              <a:buFontTx/>
              <a:buNone/>
            </a:pPr>
            <a:endParaRPr lang="et-EE" altLang="et-EE" sz="1800">
              <a:solidFill>
                <a:srgbClr val="320E04"/>
              </a:solidFill>
              <a:cs typeface="Arial" panose="020B0604020202020204" pitchFamily="34" charset="0"/>
            </a:endParaRPr>
          </a:p>
          <a:p>
            <a:pPr marL="0" indent="0" eaLnBrk="1" hangingPunct="1">
              <a:lnSpc>
                <a:spcPct val="60000"/>
              </a:lnSpc>
              <a:spcBef>
                <a:spcPct val="0"/>
              </a:spcBef>
              <a:buFontTx/>
              <a:buNone/>
            </a:pPr>
            <a:endParaRPr lang="et-EE" altLang="et-EE" sz="1800">
              <a:solidFill>
                <a:srgbClr val="320E04"/>
              </a:solidFill>
              <a:cs typeface="Arial" panose="020B0604020202020204" pitchFamily="34" charset="0"/>
            </a:endParaRPr>
          </a:p>
          <a:p>
            <a:pPr marL="0" indent="0" eaLnBrk="1" hangingPunct="1">
              <a:lnSpc>
                <a:spcPct val="60000"/>
              </a:lnSpc>
              <a:spcBef>
                <a:spcPct val="0"/>
              </a:spcBef>
              <a:buFontTx/>
              <a:buNone/>
            </a:pPr>
            <a:endParaRPr lang="et-EE" altLang="et-EE" sz="1200">
              <a:solidFill>
                <a:srgbClr val="320E04"/>
              </a:solidFill>
              <a:cs typeface="Arial" panose="020B0604020202020204" pitchFamily="34" charset="0"/>
            </a:endParaRPr>
          </a:p>
          <a:p>
            <a:pPr marL="0" indent="0" eaLnBrk="1" hangingPunct="1">
              <a:lnSpc>
                <a:spcPct val="60000"/>
              </a:lnSpc>
              <a:spcBef>
                <a:spcPct val="0"/>
              </a:spcBef>
              <a:buFontTx/>
              <a:buNone/>
            </a:pPr>
            <a:endParaRPr lang="et-EE" altLang="et-EE" sz="1200">
              <a:solidFill>
                <a:srgbClr val="320E04"/>
              </a:solidFill>
              <a:cs typeface="Arial" panose="020B0604020202020204" pitchFamily="34" charset="0"/>
            </a:endParaRPr>
          </a:p>
          <a:p>
            <a:pPr marL="0" indent="0" eaLnBrk="1" hangingPunct="1">
              <a:lnSpc>
                <a:spcPct val="60000"/>
              </a:lnSpc>
              <a:spcBef>
                <a:spcPct val="0"/>
              </a:spcBef>
              <a:buFontTx/>
              <a:buNone/>
            </a:pPr>
            <a:endParaRPr lang="et-EE" altLang="et-EE" sz="1200">
              <a:solidFill>
                <a:srgbClr val="320E04"/>
              </a:solidFill>
              <a:cs typeface="Arial" panose="020B0604020202020204" pitchFamily="34" charset="0"/>
            </a:endParaRPr>
          </a:p>
          <a:p>
            <a:pPr marL="0" indent="0" eaLnBrk="1" hangingPunct="1">
              <a:lnSpc>
                <a:spcPct val="60000"/>
              </a:lnSpc>
              <a:spcBef>
                <a:spcPct val="0"/>
              </a:spcBef>
              <a:buFontTx/>
              <a:buNone/>
            </a:pPr>
            <a:endParaRPr lang="et-EE" altLang="et-EE" sz="1200">
              <a:solidFill>
                <a:srgbClr val="320E04"/>
              </a:solidFill>
              <a:cs typeface="Arial" panose="020B0604020202020204" pitchFamily="34" charset="0"/>
            </a:endParaRPr>
          </a:p>
          <a:p>
            <a:pPr marL="0" indent="0" eaLnBrk="1" hangingPunct="1">
              <a:lnSpc>
                <a:spcPct val="60000"/>
              </a:lnSpc>
              <a:spcBef>
                <a:spcPct val="0"/>
              </a:spcBef>
              <a:buFontTx/>
              <a:buNone/>
            </a:pPr>
            <a:endParaRPr lang="et-EE" altLang="et-EE" sz="1200">
              <a:solidFill>
                <a:srgbClr val="320E04"/>
              </a:solidFill>
              <a:cs typeface="Arial" panose="020B0604020202020204" pitchFamily="34" charset="0"/>
            </a:endParaRPr>
          </a:p>
          <a:p>
            <a:pPr marL="0" indent="0" eaLnBrk="1" hangingPunct="1">
              <a:lnSpc>
                <a:spcPct val="60000"/>
              </a:lnSpc>
              <a:spcBef>
                <a:spcPct val="0"/>
              </a:spcBef>
              <a:buFontTx/>
              <a:buNone/>
            </a:pPr>
            <a:endParaRPr lang="et-EE" altLang="et-EE" sz="1200">
              <a:solidFill>
                <a:srgbClr val="320E04"/>
              </a:solidFill>
              <a:cs typeface="Arial" panose="020B0604020202020204" pitchFamily="34" charset="0"/>
            </a:endParaRPr>
          </a:p>
          <a:p>
            <a:pPr marL="0" indent="0" eaLnBrk="1" hangingPunct="1">
              <a:lnSpc>
                <a:spcPct val="60000"/>
              </a:lnSpc>
              <a:spcBef>
                <a:spcPct val="0"/>
              </a:spcBef>
              <a:buFontTx/>
              <a:buNone/>
            </a:pPr>
            <a:endParaRPr lang="et-EE" altLang="et-EE" sz="1200">
              <a:solidFill>
                <a:srgbClr val="320E04"/>
              </a:solidFill>
              <a:cs typeface="Arial" panose="020B0604020202020204" pitchFamily="34" charset="0"/>
            </a:endParaRPr>
          </a:p>
          <a:p>
            <a:pPr marL="0" indent="0" eaLnBrk="1" hangingPunct="1">
              <a:lnSpc>
                <a:spcPct val="60000"/>
              </a:lnSpc>
              <a:spcBef>
                <a:spcPct val="0"/>
              </a:spcBef>
              <a:buFontTx/>
              <a:buNone/>
            </a:pPr>
            <a:endParaRPr lang="et-EE" altLang="et-EE" sz="1200">
              <a:solidFill>
                <a:srgbClr val="320E04"/>
              </a:solidFill>
              <a:cs typeface="Arial" panose="020B0604020202020204" pitchFamily="34" charset="0"/>
            </a:endParaRPr>
          </a:p>
          <a:p>
            <a:pPr marL="0" indent="0" eaLnBrk="1" hangingPunct="1">
              <a:lnSpc>
                <a:spcPct val="60000"/>
              </a:lnSpc>
              <a:spcAft>
                <a:spcPts val="600"/>
              </a:spcAft>
              <a:buFontTx/>
              <a:buNone/>
            </a:pPr>
            <a:endParaRPr lang="et-EE" altLang="et-EE" sz="1800">
              <a:solidFill>
                <a:srgbClr val="320E04"/>
              </a:solidFill>
              <a:cs typeface="Arial" panose="020B0604020202020204" pitchFamily="34" charset="0"/>
            </a:endParaRPr>
          </a:p>
          <a:p>
            <a:pPr marL="0" indent="0" eaLnBrk="1" hangingPunct="1">
              <a:lnSpc>
                <a:spcPct val="60000"/>
              </a:lnSpc>
              <a:spcAft>
                <a:spcPts val="600"/>
              </a:spcAft>
              <a:buFontTx/>
              <a:buNone/>
            </a:pPr>
            <a:r>
              <a:rPr lang="et-EE" altLang="et-EE" sz="1800">
                <a:solidFill>
                  <a:srgbClr val="320E04"/>
                </a:solidFill>
                <a:cs typeface="Arial" panose="020B0604020202020204" pitchFamily="34" charset="0"/>
              </a:rPr>
              <a:t>Vajalik eelisarvv korrutatakse 10-ga, 100-ga, 1000-ga jne!</a:t>
            </a:r>
          </a:p>
          <a:p>
            <a:pPr marL="0" indent="0" eaLnBrk="1" hangingPunct="1">
              <a:lnSpc>
                <a:spcPct val="60000"/>
              </a:lnSpc>
              <a:spcBef>
                <a:spcPct val="0"/>
              </a:spcBef>
              <a:buFontTx/>
              <a:buNone/>
            </a:pPr>
            <a:endParaRPr lang="et-EE" altLang="et-EE" sz="1300" b="1" u="sng">
              <a:solidFill>
                <a:srgbClr val="320E04"/>
              </a:solidFill>
              <a:cs typeface="Arial" panose="020B0604020202020204" pitchFamily="34" charset="0"/>
            </a:endParaRPr>
          </a:p>
          <a:p>
            <a:pPr marL="0" lvl="1" indent="-331788" eaLnBrk="1" hangingPunct="1">
              <a:lnSpc>
                <a:spcPct val="60000"/>
              </a:lnSpc>
              <a:spcBef>
                <a:spcPct val="0"/>
              </a:spcBef>
              <a:buFontTx/>
              <a:buNone/>
            </a:pPr>
            <a:r>
              <a:rPr lang="et-EE" altLang="et-EE" sz="1300">
                <a:solidFill>
                  <a:srgbClr val="320E04"/>
                </a:solidFill>
                <a:cs typeface="Arial" panose="020B0604020202020204" pitchFamily="34" charset="0"/>
              </a:rPr>
              <a:t>	</a:t>
            </a:r>
          </a:p>
        </p:txBody>
      </p:sp>
      <p:sp>
        <p:nvSpPr>
          <p:cNvPr id="71684" name="Title 5">
            <a:extLst>
              <a:ext uri="{FF2B5EF4-FFF2-40B4-BE49-F238E27FC236}">
                <a16:creationId xmlns:a16="http://schemas.microsoft.com/office/drawing/2014/main" id="{D8BE7C9B-F5B0-43C0-88EE-C9C7BA0AAFD9}"/>
              </a:ext>
            </a:extLst>
          </p:cNvPr>
          <p:cNvSpPr>
            <a:spLocks/>
          </p:cNvSpPr>
          <p:nvPr/>
        </p:nvSpPr>
        <p:spPr bwMode="auto">
          <a:xfrm>
            <a:off x="395288" y="0"/>
            <a:ext cx="7416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5. Standardsed eelisarvude read</a:t>
            </a:r>
          </a:p>
        </p:txBody>
      </p:sp>
      <p:pic>
        <p:nvPicPr>
          <p:cNvPr id="71685" name="Picture 8">
            <a:extLst>
              <a:ext uri="{FF2B5EF4-FFF2-40B4-BE49-F238E27FC236}">
                <a16:creationId xmlns:a16="http://schemas.microsoft.com/office/drawing/2014/main" id="{50C5B3EF-E27D-4B4C-AB9B-338D61DB9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4149725"/>
            <a:ext cx="8351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Footer Placeholder 4">
            <a:extLst>
              <a:ext uri="{FF2B5EF4-FFF2-40B4-BE49-F238E27FC236}">
                <a16:creationId xmlns:a16="http://schemas.microsoft.com/office/drawing/2014/main" id="{9B193D5D-E84D-4807-9947-DEFC6FBF3432}"/>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424B5487-5B15-4874-8B8E-2E6AEE881F1F}"/>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A1D8E7B9-DCDD-4F1D-8324-CC113EDA0DA5}"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3731" name="Subtitle 2">
            <a:extLst>
              <a:ext uri="{FF2B5EF4-FFF2-40B4-BE49-F238E27FC236}">
                <a16:creationId xmlns:a16="http://schemas.microsoft.com/office/drawing/2014/main" id="{F1A1FB7B-4726-4936-AB14-5FF1D4926082}"/>
              </a:ext>
            </a:extLst>
          </p:cNvPr>
          <p:cNvSpPr>
            <a:spLocks noGrp="1" noChangeArrowheads="1"/>
          </p:cNvSpPr>
          <p:nvPr>
            <p:ph type="subTitle" idx="4294967295"/>
          </p:nvPr>
        </p:nvSpPr>
        <p:spPr>
          <a:xfrm>
            <a:off x="1116013" y="1412875"/>
            <a:ext cx="7848600" cy="720725"/>
          </a:xfrm>
        </p:spPr>
        <p:txBody>
          <a:bodyPr tIns="0"/>
          <a:lstStyle/>
          <a:p>
            <a:pPr marL="636588" indent="-609600" eaLnBrk="1" hangingPunct="1">
              <a:lnSpc>
                <a:spcPct val="60000"/>
              </a:lnSpc>
              <a:buFontTx/>
              <a:buNone/>
            </a:pPr>
            <a:endParaRPr lang="et-EE" altLang="et-EE" sz="2000">
              <a:solidFill>
                <a:srgbClr val="320E04"/>
              </a:solidFill>
            </a:endParaRPr>
          </a:p>
          <a:p>
            <a:pPr marL="636588" indent="-609600" eaLnBrk="1" hangingPunct="1">
              <a:lnSpc>
                <a:spcPct val="60000"/>
              </a:lnSpc>
              <a:spcBef>
                <a:spcPct val="0"/>
              </a:spcBef>
              <a:buFontTx/>
              <a:buNone/>
            </a:pPr>
            <a:r>
              <a:rPr lang="et-EE" altLang="et-EE" sz="2400" b="1">
                <a:solidFill>
                  <a:srgbClr val="320E04"/>
                </a:solidFill>
              </a:rPr>
              <a:t>Ümardatud eelisarvude read</a:t>
            </a:r>
            <a:endParaRPr lang="et-EE" altLang="et-EE" sz="2400" b="1" u="sng">
              <a:solidFill>
                <a:srgbClr val="320E04"/>
              </a:solidFill>
            </a:endParaRPr>
          </a:p>
          <a:p>
            <a:pPr marL="990600" lvl="1" indent="-533400" eaLnBrk="1" hangingPunct="1">
              <a:lnSpc>
                <a:spcPct val="60000"/>
              </a:lnSpc>
              <a:buFontTx/>
              <a:buNone/>
            </a:pPr>
            <a:r>
              <a:rPr lang="et-EE" altLang="et-EE" sz="2000">
                <a:solidFill>
                  <a:srgbClr val="320E04"/>
                </a:solidFill>
              </a:rPr>
              <a:t>	</a:t>
            </a:r>
          </a:p>
        </p:txBody>
      </p:sp>
      <p:sp>
        <p:nvSpPr>
          <p:cNvPr id="73732" name="Title 5">
            <a:extLst>
              <a:ext uri="{FF2B5EF4-FFF2-40B4-BE49-F238E27FC236}">
                <a16:creationId xmlns:a16="http://schemas.microsoft.com/office/drawing/2014/main" id="{014E3EA9-A931-472F-93FF-C3BB4CC77C3C}"/>
              </a:ext>
            </a:extLst>
          </p:cNvPr>
          <p:cNvSpPr>
            <a:spLocks/>
          </p:cNvSpPr>
          <p:nvPr/>
        </p:nvSpPr>
        <p:spPr bwMode="auto">
          <a:xfrm>
            <a:off x="395288" y="0"/>
            <a:ext cx="741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5. Standardsed eelisarvude read</a:t>
            </a:r>
          </a:p>
        </p:txBody>
      </p:sp>
      <p:pic>
        <p:nvPicPr>
          <p:cNvPr id="73733" name="Picture 8">
            <a:extLst>
              <a:ext uri="{FF2B5EF4-FFF2-40B4-BE49-F238E27FC236}">
                <a16:creationId xmlns:a16="http://schemas.microsoft.com/office/drawing/2014/main" id="{B3D8F073-CFBB-4C81-BFC6-01816BED4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33600"/>
            <a:ext cx="83962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Footer Placeholder 4">
            <a:extLst>
              <a:ext uri="{FF2B5EF4-FFF2-40B4-BE49-F238E27FC236}">
                <a16:creationId xmlns:a16="http://schemas.microsoft.com/office/drawing/2014/main" id="{CBC15A40-A6F7-4888-B085-57EF5CA46AA2}"/>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TTÜ Mehaanika ja tööstustehnika instituut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70FBF9AD-5F21-4FAB-BDC2-6BCCD3F4C5EA}"/>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83254086-EAD4-470F-9453-A668FAB202FE}"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5779" name="Subtitle 2">
            <a:extLst>
              <a:ext uri="{FF2B5EF4-FFF2-40B4-BE49-F238E27FC236}">
                <a16:creationId xmlns:a16="http://schemas.microsoft.com/office/drawing/2014/main" id="{F0F572B8-479F-4397-BF8A-6735D3498119}"/>
              </a:ext>
            </a:extLst>
          </p:cNvPr>
          <p:cNvSpPr>
            <a:spLocks noGrp="1" noChangeArrowheads="1"/>
          </p:cNvSpPr>
          <p:nvPr>
            <p:ph type="subTitle" idx="4294967295"/>
          </p:nvPr>
        </p:nvSpPr>
        <p:spPr>
          <a:xfrm>
            <a:off x="250825" y="1412875"/>
            <a:ext cx="8423275" cy="720725"/>
          </a:xfrm>
        </p:spPr>
        <p:txBody>
          <a:bodyPr tIns="0"/>
          <a:lstStyle/>
          <a:p>
            <a:pPr marL="636588" indent="-609600" eaLnBrk="1" hangingPunct="1">
              <a:lnSpc>
                <a:spcPct val="60000"/>
              </a:lnSpc>
              <a:spcBef>
                <a:spcPct val="0"/>
              </a:spcBef>
              <a:buFontTx/>
              <a:buNone/>
            </a:pPr>
            <a:r>
              <a:rPr lang="et-EE" altLang="et-EE" sz="2000">
                <a:solidFill>
                  <a:srgbClr val="320E04"/>
                </a:solidFill>
              </a:rPr>
              <a:t>Ümarprofiili  standardsed läbimõõdud (RUUKKI terasprofiilide kataloog)</a:t>
            </a:r>
          </a:p>
          <a:p>
            <a:pPr marL="990600" lvl="1" indent="-533400" eaLnBrk="1" hangingPunct="1">
              <a:lnSpc>
                <a:spcPct val="60000"/>
              </a:lnSpc>
              <a:buFontTx/>
              <a:buNone/>
            </a:pPr>
            <a:r>
              <a:rPr lang="et-EE" altLang="et-EE" sz="3000">
                <a:solidFill>
                  <a:srgbClr val="320E04"/>
                </a:solidFill>
              </a:rPr>
              <a:t>	</a:t>
            </a:r>
          </a:p>
        </p:txBody>
      </p:sp>
      <p:sp>
        <p:nvSpPr>
          <p:cNvPr id="75780" name="Title 5">
            <a:extLst>
              <a:ext uri="{FF2B5EF4-FFF2-40B4-BE49-F238E27FC236}">
                <a16:creationId xmlns:a16="http://schemas.microsoft.com/office/drawing/2014/main" id="{1B29AD54-BE9E-4C65-B9E0-751B8C8CD128}"/>
              </a:ext>
            </a:extLst>
          </p:cNvPr>
          <p:cNvSpPr>
            <a:spLocks/>
          </p:cNvSpPr>
          <p:nvPr/>
        </p:nvSpPr>
        <p:spPr bwMode="auto">
          <a:xfrm>
            <a:off x="395288" y="0"/>
            <a:ext cx="7416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5. Standardsed eelisarvude read</a:t>
            </a:r>
          </a:p>
        </p:txBody>
      </p:sp>
      <p:pic>
        <p:nvPicPr>
          <p:cNvPr id="75781" name="Picture 8">
            <a:extLst>
              <a:ext uri="{FF2B5EF4-FFF2-40B4-BE49-F238E27FC236}">
                <a16:creationId xmlns:a16="http://schemas.microsoft.com/office/drawing/2014/main" id="{896AFDE3-DC05-4E0A-BCCA-8912EBC47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773238"/>
            <a:ext cx="577215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9">
            <a:extLst>
              <a:ext uri="{FF2B5EF4-FFF2-40B4-BE49-F238E27FC236}">
                <a16:creationId xmlns:a16="http://schemas.microsoft.com/office/drawing/2014/main" id="{D25A0A51-34E5-4E69-860A-C9798BF4FF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5300663"/>
            <a:ext cx="38877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Footer Placeholder 4">
            <a:extLst>
              <a:ext uri="{FF2B5EF4-FFF2-40B4-BE49-F238E27FC236}">
                <a16:creationId xmlns:a16="http://schemas.microsoft.com/office/drawing/2014/main" id="{273AD70E-705D-4701-9E46-57677A1D18D1}"/>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315F566C-C538-48D5-824E-27173A5533A1}"/>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59615392-B0F4-47A1-9515-A8603479ADDB}"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7827" name="Subtitle 2">
            <a:extLst>
              <a:ext uri="{FF2B5EF4-FFF2-40B4-BE49-F238E27FC236}">
                <a16:creationId xmlns:a16="http://schemas.microsoft.com/office/drawing/2014/main" id="{52742BC8-38D7-48C3-B80E-ACFC50A24DE2}"/>
              </a:ext>
            </a:extLst>
          </p:cNvPr>
          <p:cNvSpPr>
            <a:spLocks noGrp="1" noChangeArrowheads="1"/>
          </p:cNvSpPr>
          <p:nvPr>
            <p:ph type="subTitle" idx="4294967295"/>
          </p:nvPr>
        </p:nvSpPr>
        <p:spPr>
          <a:xfrm>
            <a:off x="1116013" y="1412875"/>
            <a:ext cx="7848600" cy="4895850"/>
          </a:xfrm>
        </p:spPr>
        <p:txBody>
          <a:bodyPr tIns="0"/>
          <a:lstStyle/>
          <a:p>
            <a:pPr marL="0" indent="26988" eaLnBrk="1" hangingPunct="1">
              <a:lnSpc>
                <a:spcPct val="80000"/>
              </a:lnSpc>
              <a:buFontTx/>
              <a:buNone/>
            </a:pPr>
            <a:endParaRPr lang="et-EE" altLang="et-EE" sz="2800" u="sng">
              <a:solidFill>
                <a:srgbClr val="320E04"/>
              </a:solidFill>
            </a:endParaRPr>
          </a:p>
          <a:p>
            <a:pPr marL="0" indent="26988" eaLnBrk="1" hangingPunct="1">
              <a:lnSpc>
                <a:spcPct val="80000"/>
              </a:lnSpc>
              <a:spcBef>
                <a:spcPct val="0"/>
              </a:spcBef>
              <a:buFontTx/>
              <a:buNone/>
            </a:pPr>
            <a:r>
              <a:rPr lang="et-EE" altLang="et-EE" sz="2800" b="1" u="sng"/>
              <a:t>Ülesanne nr 4. Detaili mõõtmete (pikkuse, läbimõõdu jne) määratlemine lähtudes standardsetest eelisarvude ridadest</a:t>
            </a:r>
          </a:p>
          <a:p>
            <a:pPr marL="0" indent="26988" eaLnBrk="1" hangingPunct="1">
              <a:lnSpc>
                <a:spcPct val="80000"/>
              </a:lnSpc>
              <a:spcBef>
                <a:spcPct val="0"/>
              </a:spcBef>
              <a:buFontTx/>
              <a:buNone/>
            </a:pPr>
            <a:endParaRPr lang="et-EE" altLang="et-EE" sz="4000" b="1" u="sng"/>
          </a:p>
          <a:p>
            <a:pPr marL="0" indent="26988" eaLnBrk="1" hangingPunct="1">
              <a:lnSpc>
                <a:spcPct val="80000"/>
              </a:lnSpc>
              <a:spcBef>
                <a:spcPct val="0"/>
              </a:spcBef>
              <a:buFontTx/>
              <a:buNone/>
            </a:pPr>
            <a:r>
              <a:rPr lang="et-EE" altLang="et-EE" sz="2400" b="1"/>
              <a:t>Leida ebastandardsed liistu pikkused.</a:t>
            </a:r>
          </a:p>
          <a:p>
            <a:pPr marL="1339850" lvl="1" indent="-533400" eaLnBrk="1" hangingPunct="1">
              <a:lnSpc>
                <a:spcPct val="80000"/>
              </a:lnSpc>
              <a:buFontTx/>
              <a:buNone/>
            </a:pPr>
            <a:endParaRPr lang="et-EE" altLang="et-EE" sz="3200" b="1">
              <a:solidFill>
                <a:srgbClr val="320E04"/>
              </a:solidFill>
            </a:endParaRPr>
          </a:p>
          <a:p>
            <a:pPr marL="1339850" lvl="1" indent="-533400" eaLnBrk="1" hangingPunct="1">
              <a:lnSpc>
                <a:spcPct val="80000"/>
              </a:lnSpc>
              <a:buFontTx/>
              <a:buNone/>
            </a:pPr>
            <a:r>
              <a:rPr lang="et-EE" altLang="et-EE" sz="2000" b="1"/>
              <a:t>Liistu pikkus valitakse kasutades alljärgnevat arvrida: 6; 7; 8; 10; 14; 16; 18; 20; 22; 25; 27; 28; 31; 32; 36; 40; 45; 50; 56; 63; 70; 80; 90; 100; 110; 125; 140; 160; 180; 200; 225; 250; 280; 315; 335; 400; 450.</a:t>
            </a:r>
            <a:endParaRPr lang="et-EE" altLang="et-EE" sz="500" b="1"/>
          </a:p>
          <a:p>
            <a:pPr marL="1339850" lvl="1" indent="-533400" eaLnBrk="1" hangingPunct="1">
              <a:lnSpc>
                <a:spcPct val="80000"/>
              </a:lnSpc>
              <a:buFontTx/>
              <a:buNone/>
            </a:pPr>
            <a:r>
              <a:rPr lang="et-EE" altLang="et-EE" sz="1400">
                <a:solidFill>
                  <a:srgbClr val="320E04"/>
                </a:solidFill>
              </a:rPr>
              <a:t>	</a:t>
            </a:r>
          </a:p>
        </p:txBody>
      </p:sp>
      <p:sp>
        <p:nvSpPr>
          <p:cNvPr id="77828" name="Title 5">
            <a:extLst>
              <a:ext uri="{FF2B5EF4-FFF2-40B4-BE49-F238E27FC236}">
                <a16:creationId xmlns:a16="http://schemas.microsoft.com/office/drawing/2014/main" id="{AD22AD8F-C811-4477-8BA4-AD1F1FD77236}"/>
              </a:ext>
            </a:extLst>
          </p:cNvPr>
          <p:cNvSpPr>
            <a:spLocks/>
          </p:cNvSpPr>
          <p:nvPr/>
        </p:nvSpPr>
        <p:spPr bwMode="auto">
          <a:xfrm>
            <a:off x="395288" y="0"/>
            <a:ext cx="7416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5. Standardsed eelisarvude read</a:t>
            </a:r>
          </a:p>
        </p:txBody>
      </p:sp>
      <p:sp>
        <p:nvSpPr>
          <p:cNvPr id="77829" name="Footer Placeholder 4">
            <a:extLst>
              <a:ext uri="{FF2B5EF4-FFF2-40B4-BE49-F238E27FC236}">
                <a16:creationId xmlns:a16="http://schemas.microsoft.com/office/drawing/2014/main" id="{37801A6E-395E-4911-990D-A40BA33C13B9}"/>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3646C785-03B1-4FA6-B9A9-42F2DAA87D7A}"/>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EA3E5FF0-F279-4D97-AE44-FDC7C84A0AF1}"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9875" name="Subtitle 2">
            <a:extLst>
              <a:ext uri="{FF2B5EF4-FFF2-40B4-BE49-F238E27FC236}">
                <a16:creationId xmlns:a16="http://schemas.microsoft.com/office/drawing/2014/main" id="{43EA19C4-831B-44AC-A038-10793F3C19D0}"/>
              </a:ext>
            </a:extLst>
          </p:cNvPr>
          <p:cNvSpPr>
            <a:spLocks noGrp="1" noChangeArrowheads="1"/>
          </p:cNvSpPr>
          <p:nvPr>
            <p:ph type="subTitle" idx="4294967295"/>
          </p:nvPr>
        </p:nvSpPr>
        <p:spPr>
          <a:xfrm>
            <a:off x="1116013" y="1412875"/>
            <a:ext cx="7848600" cy="1584325"/>
          </a:xfrm>
        </p:spPr>
        <p:txBody>
          <a:bodyPr tIns="0"/>
          <a:lstStyle/>
          <a:p>
            <a:pPr marL="636588" indent="-609600" eaLnBrk="1" hangingPunct="1">
              <a:lnSpc>
                <a:spcPct val="80000"/>
              </a:lnSpc>
              <a:buFontTx/>
              <a:buNone/>
            </a:pPr>
            <a:r>
              <a:rPr lang="et-EE" altLang="et-EE" sz="2400" b="1"/>
              <a:t>Leida ebastandardsed liistu pikkused.</a:t>
            </a:r>
          </a:p>
          <a:p>
            <a:pPr marL="990600" lvl="1" indent="-533400" eaLnBrk="1" hangingPunct="1">
              <a:lnSpc>
                <a:spcPct val="80000"/>
              </a:lnSpc>
              <a:buFontTx/>
              <a:buNone/>
            </a:pPr>
            <a:endParaRPr lang="et-EE" altLang="et-EE" sz="1200">
              <a:solidFill>
                <a:srgbClr val="320E04"/>
              </a:solidFill>
            </a:endParaRPr>
          </a:p>
          <a:p>
            <a:pPr marL="990600" lvl="1" indent="-533400" eaLnBrk="1" hangingPunct="1">
              <a:lnSpc>
                <a:spcPct val="80000"/>
              </a:lnSpc>
              <a:buFontTx/>
              <a:buNone/>
            </a:pPr>
            <a:r>
              <a:rPr lang="et-EE" altLang="et-EE" sz="1800" b="1"/>
              <a:t>Liistu pikkus valitakse kasutades alljärgnevat arvrida: 6; 7; 8; 10; 14; 16; 18; 20; 22; 25; 27; 28; 31; 32; 36; 40; 45; 50; 56; 63; 70; 80; 90; 100; 110; 125; 140; 160; 180; 200; 225; 250; 280; 315; 335; 400; 450.</a:t>
            </a:r>
            <a:endParaRPr lang="et-EE" altLang="et-EE" sz="400" b="1">
              <a:solidFill>
                <a:srgbClr val="320E04"/>
              </a:solidFill>
            </a:endParaRPr>
          </a:p>
          <a:p>
            <a:pPr marL="990600" lvl="1" indent="-533400" eaLnBrk="1" hangingPunct="1">
              <a:lnSpc>
                <a:spcPct val="80000"/>
              </a:lnSpc>
              <a:buFontTx/>
              <a:buNone/>
            </a:pPr>
            <a:endParaRPr lang="et-EE" altLang="et-EE" sz="1200">
              <a:solidFill>
                <a:srgbClr val="320E04"/>
              </a:solidFill>
            </a:endParaRPr>
          </a:p>
        </p:txBody>
      </p:sp>
      <p:sp>
        <p:nvSpPr>
          <p:cNvPr id="79876" name="Title 5">
            <a:extLst>
              <a:ext uri="{FF2B5EF4-FFF2-40B4-BE49-F238E27FC236}">
                <a16:creationId xmlns:a16="http://schemas.microsoft.com/office/drawing/2014/main" id="{0B381326-873B-4E5A-AEED-FB431C41C769}"/>
              </a:ext>
            </a:extLst>
          </p:cNvPr>
          <p:cNvSpPr>
            <a:spLocks/>
          </p:cNvSpPr>
          <p:nvPr/>
        </p:nvSpPr>
        <p:spPr bwMode="auto">
          <a:xfrm>
            <a:off x="468313" y="0"/>
            <a:ext cx="73437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5. Standardsed eelisarvude read</a:t>
            </a:r>
          </a:p>
        </p:txBody>
      </p:sp>
      <p:pic>
        <p:nvPicPr>
          <p:cNvPr id="79877" name="Picture 7">
            <a:extLst>
              <a:ext uri="{FF2B5EF4-FFF2-40B4-BE49-F238E27FC236}">
                <a16:creationId xmlns:a16="http://schemas.microsoft.com/office/drawing/2014/main" id="{2CCCC4F3-D70F-4ED8-A4B4-93BFA7E49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040063"/>
            <a:ext cx="72453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Footer Placeholder 4">
            <a:extLst>
              <a:ext uri="{FF2B5EF4-FFF2-40B4-BE49-F238E27FC236}">
                <a16:creationId xmlns:a16="http://schemas.microsoft.com/office/drawing/2014/main" id="{D0E3259F-B7B3-47C8-9ECF-1444ACED680A}"/>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39986E5A-85E3-4E82-B924-A8400AE756FC}"/>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BB957407-62EA-4FCE-A9AD-E3B1B879CB39}"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81923" name="Subtitle 2">
            <a:extLst>
              <a:ext uri="{FF2B5EF4-FFF2-40B4-BE49-F238E27FC236}">
                <a16:creationId xmlns:a16="http://schemas.microsoft.com/office/drawing/2014/main" id="{059520CC-5FC4-4E50-80AE-87B2E3FC3D79}"/>
              </a:ext>
            </a:extLst>
          </p:cNvPr>
          <p:cNvSpPr>
            <a:spLocks noGrp="1" noChangeArrowheads="1"/>
          </p:cNvSpPr>
          <p:nvPr>
            <p:ph type="subTitle" idx="4294967295"/>
          </p:nvPr>
        </p:nvSpPr>
        <p:spPr>
          <a:xfrm>
            <a:off x="1116013" y="1412875"/>
            <a:ext cx="7848600" cy="4895850"/>
          </a:xfrm>
        </p:spPr>
        <p:txBody>
          <a:bodyPr tIns="0"/>
          <a:lstStyle/>
          <a:p>
            <a:pPr marL="636588" indent="-609600" eaLnBrk="1" hangingPunct="1">
              <a:lnSpc>
                <a:spcPct val="80000"/>
              </a:lnSpc>
              <a:buFontTx/>
              <a:buNone/>
            </a:pPr>
            <a:endParaRPr lang="et-EE" altLang="et-EE" sz="3600" u="sng">
              <a:solidFill>
                <a:srgbClr val="320E04"/>
              </a:solidFill>
            </a:endParaRPr>
          </a:p>
          <a:p>
            <a:pPr marL="636588" indent="-609600" eaLnBrk="1" hangingPunct="1">
              <a:lnSpc>
                <a:spcPct val="80000"/>
              </a:lnSpc>
              <a:spcBef>
                <a:spcPct val="0"/>
              </a:spcBef>
              <a:buFontTx/>
              <a:buNone/>
            </a:pPr>
            <a:r>
              <a:rPr lang="et-EE" altLang="et-EE" sz="2400" b="1" u="sng"/>
              <a:t>Ülesanne nr 4. Detaili mõõtmete (pikkuse, läbimõõdu jne) määratlemine lähtudes standardsetest eelisarvude ridadest</a:t>
            </a:r>
          </a:p>
          <a:p>
            <a:pPr marL="636588" indent="-609600" eaLnBrk="1" hangingPunct="1">
              <a:lnSpc>
                <a:spcPct val="80000"/>
              </a:lnSpc>
              <a:spcBef>
                <a:spcPct val="0"/>
              </a:spcBef>
              <a:buFontTx/>
              <a:buNone/>
            </a:pPr>
            <a:endParaRPr lang="et-EE" altLang="et-EE" sz="3600" b="1" u="sng"/>
          </a:p>
          <a:p>
            <a:pPr marL="636588" indent="-609600" eaLnBrk="1" hangingPunct="1">
              <a:lnSpc>
                <a:spcPct val="80000"/>
              </a:lnSpc>
              <a:spcBef>
                <a:spcPct val="0"/>
              </a:spcBef>
              <a:buFontTx/>
              <a:buNone/>
            </a:pPr>
            <a:r>
              <a:rPr lang="et-EE" altLang="et-EE" sz="2400" b="1"/>
              <a:t>Leida ebastandardsed liistu pikkused.</a:t>
            </a:r>
          </a:p>
          <a:p>
            <a:pPr marL="990600" lvl="1" indent="-533400" eaLnBrk="1" hangingPunct="1">
              <a:lnSpc>
                <a:spcPct val="80000"/>
              </a:lnSpc>
              <a:buFontTx/>
              <a:buNone/>
            </a:pPr>
            <a:endParaRPr lang="et-EE" altLang="et-EE"/>
          </a:p>
          <a:p>
            <a:pPr marL="990600" lvl="1" indent="-533400" eaLnBrk="1" hangingPunct="1">
              <a:lnSpc>
                <a:spcPct val="80000"/>
              </a:lnSpc>
              <a:buFontTx/>
              <a:buNone/>
            </a:pPr>
            <a:r>
              <a:rPr lang="et-EE" altLang="et-EE" sz="1800" b="1"/>
              <a:t>Liistu pikkus valitakse kasutades alljärgnevat arvrida: 6;</a:t>
            </a:r>
            <a:r>
              <a:rPr lang="et-EE" altLang="et-EE" sz="1800" b="1">
                <a:solidFill>
                  <a:schemeClr val="accent2"/>
                </a:solidFill>
              </a:rPr>
              <a:t> </a:t>
            </a:r>
            <a:r>
              <a:rPr lang="et-EE" altLang="et-EE" sz="1800" b="1"/>
              <a:t>7; 8; 10; 14; 16; 18; 20; 22; 25; </a:t>
            </a:r>
            <a:r>
              <a:rPr lang="et-EE" altLang="et-EE" sz="1800" b="1">
                <a:solidFill>
                  <a:schemeClr val="accent2"/>
                </a:solidFill>
              </a:rPr>
              <a:t>27</a:t>
            </a:r>
            <a:r>
              <a:rPr lang="et-EE" altLang="et-EE" sz="1800" b="1"/>
              <a:t>; 28; </a:t>
            </a:r>
            <a:r>
              <a:rPr lang="et-EE" altLang="et-EE" sz="1800" b="1">
                <a:solidFill>
                  <a:schemeClr val="accent2"/>
                </a:solidFill>
              </a:rPr>
              <a:t>31</a:t>
            </a:r>
            <a:r>
              <a:rPr lang="et-EE" altLang="et-EE" sz="1800" b="1"/>
              <a:t>; 32; 36; 40; 45; 50; 56; 63; 70; 80; 90; 100; 110; 115; 125; 140; 160; 180; 200; </a:t>
            </a:r>
            <a:r>
              <a:rPr lang="et-EE" altLang="et-EE" sz="1800" b="1">
                <a:solidFill>
                  <a:schemeClr val="accent2"/>
                </a:solidFill>
              </a:rPr>
              <a:t>225</a:t>
            </a:r>
            <a:r>
              <a:rPr lang="et-EE" altLang="et-EE" sz="1800" b="1"/>
              <a:t>; 250; 280; </a:t>
            </a:r>
            <a:r>
              <a:rPr lang="et-EE" altLang="et-EE" sz="1800" b="1">
                <a:solidFill>
                  <a:schemeClr val="accent2"/>
                </a:solidFill>
              </a:rPr>
              <a:t>315; 335</a:t>
            </a:r>
            <a:r>
              <a:rPr lang="et-EE" altLang="et-EE" sz="1800" b="1"/>
              <a:t>; 400; 450.</a:t>
            </a:r>
            <a:endParaRPr lang="et-EE" altLang="et-EE" sz="400" b="1">
              <a:solidFill>
                <a:srgbClr val="320E04"/>
              </a:solidFill>
            </a:endParaRPr>
          </a:p>
          <a:p>
            <a:pPr marL="990600" lvl="1" indent="-533400" eaLnBrk="1" hangingPunct="1">
              <a:lnSpc>
                <a:spcPct val="80000"/>
              </a:lnSpc>
              <a:buFontTx/>
              <a:buNone/>
            </a:pPr>
            <a:r>
              <a:rPr lang="et-EE" altLang="et-EE" sz="1200">
                <a:solidFill>
                  <a:srgbClr val="320E04"/>
                </a:solidFill>
              </a:rPr>
              <a:t>	</a:t>
            </a:r>
          </a:p>
        </p:txBody>
      </p:sp>
      <p:sp>
        <p:nvSpPr>
          <p:cNvPr id="81924" name="Title 5">
            <a:extLst>
              <a:ext uri="{FF2B5EF4-FFF2-40B4-BE49-F238E27FC236}">
                <a16:creationId xmlns:a16="http://schemas.microsoft.com/office/drawing/2014/main" id="{E6B56A22-EA56-46BC-B1AB-8AD9145DEC67}"/>
              </a:ext>
            </a:extLst>
          </p:cNvPr>
          <p:cNvSpPr>
            <a:spLocks/>
          </p:cNvSpPr>
          <p:nvPr/>
        </p:nvSpPr>
        <p:spPr bwMode="auto">
          <a:xfrm>
            <a:off x="395288" y="0"/>
            <a:ext cx="741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5. Standardsed eelisarvude read</a:t>
            </a:r>
          </a:p>
        </p:txBody>
      </p:sp>
      <p:sp>
        <p:nvSpPr>
          <p:cNvPr id="81925" name="Footer Placeholder 4">
            <a:extLst>
              <a:ext uri="{FF2B5EF4-FFF2-40B4-BE49-F238E27FC236}">
                <a16:creationId xmlns:a16="http://schemas.microsoft.com/office/drawing/2014/main" id="{1C9007A1-42CF-447D-A95B-3FF8B869CD19}"/>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B6EB204D-EDBA-4B88-AE55-371C198F840D}"/>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7C30BC03-856C-4988-B71A-664995169304}"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12291" name="Subtitle 2">
            <a:extLst>
              <a:ext uri="{FF2B5EF4-FFF2-40B4-BE49-F238E27FC236}">
                <a16:creationId xmlns:a16="http://schemas.microsoft.com/office/drawing/2014/main" id="{E3C094F1-F78C-403B-835D-ABDE074F2B0D}"/>
              </a:ext>
            </a:extLst>
          </p:cNvPr>
          <p:cNvSpPr>
            <a:spLocks noGrp="1" noChangeArrowheads="1"/>
          </p:cNvSpPr>
          <p:nvPr>
            <p:ph type="subTitle" idx="4294967295"/>
          </p:nvPr>
        </p:nvSpPr>
        <p:spPr>
          <a:xfrm>
            <a:off x="1403350" y="1484313"/>
            <a:ext cx="7407275" cy="4465637"/>
          </a:xfrm>
        </p:spPr>
        <p:txBody>
          <a:bodyPr tIns="0"/>
          <a:lstStyle/>
          <a:p>
            <a:pPr marL="636588" indent="-609600" eaLnBrk="1" hangingPunct="1">
              <a:lnSpc>
                <a:spcPct val="90000"/>
              </a:lnSpc>
            </a:pPr>
            <a:r>
              <a:rPr lang="et-EE" altLang="et-EE" sz="2600" b="1"/>
              <a:t>Ohutus</a:t>
            </a:r>
          </a:p>
          <a:p>
            <a:pPr marL="936625" lvl="1" indent="-479425" eaLnBrk="1" hangingPunct="1">
              <a:lnSpc>
                <a:spcPct val="90000"/>
              </a:lnSpc>
            </a:pPr>
            <a:r>
              <a:rPr lang="et-EE" altLang="et-EE" sz="1900" b="1"/>
              <a:t>Õige materjal</a:t>
            </a:r>
          </a:p>
          <a:p>
            <a:pPr marL="936625" lvl="1" indent="-479425" eaLnBrk="1" hangingPunct="1">
              <a:lnSpc>
                <a:spcPct val="90000"/>
              </a:lnSpc>
            </a:pPr>
            <a:r>
              <a:rPr lang="et-EE" altLang="et-EE" sz="1900" b="1"/>
              <a:t>Vajalik tugevusvaru</a:t>
            </a:r>
          </a:p>
          <a:p>
            <a:pPr marL="936625" lvl="1" indent="-479425" eaLnBrk="1" hangingPunct="1">
              <a:lnSpc>
                <a:spcPct val="90000"/>
              </a:lnSpc>
            </a:pPr>
            <a:r>
              <a:rPr lang="et-EE" altLang="et-EE" sz="1900" b="1" u="sng">
                <a:solidFill>
                  <a:srgbClr val="FF6600"/>
                </a:solidFill>
              </a:rPr>
              <a:t>Õiged mõõtmed ja kuju</a:t>
            </a:r>
          </a:p>
          <a:p>
            <a:pPr marL="936625" lvl="1" indent="-479425" eaLnBrk="1" hangingPunct="1">
              <a:lnSpc>
                <a:spcPct val="90000"/>
              </a:lnSpc>
              <a:buFontTx/>
              <a:buNone/>
            </a:pPr>
            <a:endParaRPr lang="et-EE" altLang="et-EE" sz="1100" b="1">
              <a:solidFill>
                <a:srgbClr val="320E04"/>
              </a:solidFill>
            </a:endParaRPr>
          </a:p>
          <a:p>
            <a:pPr marL="636588" indent="-609600" eaLnBrk="1" hangingPunct="1">
              <a:lnSpc>
                <a:spcPct val="90000"/>
              </a:lnSpc>
            </a:pPr>
            <a:r>
              <a:rPr lang="et-EE" altLang="et-EE" sz="2600" b="1"/>
              <a:t>Funktsionaalsus</a:t>
            </a:r>
          </a:p>
          <a:p>
            <a:pPr marL="936625" lvl="1" indent="-479425" eaLnBrk="1" hangingPunct="1">
              <a:lnSpc>
                <a:spcPct val="90000"/>
              </a:lnSpc>
            </a:pPr>
            <a:r>
              <a:rPr lang="et-EE" altLang="et-EE" sz="1900" b="1"/>
              <a:t>Optimaalsed talituslikud omadused</a:t>
            </a:r>
          </a:p>
          <a:p>
            <a:pPr marL="936625" lvl="1" indent="-479425" eaLnBrk="1" hangingPunct="1">
              <a:lnSpc>
                <a:spcPct val="90000"/>
              </a:lnSpc>
            </a:pPr>
            <a:endParaRPr lang="et-EE" altLang="et-EE" sz="1100" b="1"/>
          </a:p>
          <a:p>
            <a:pPr marL="636588" indent="-609600" eaLnBrk="1" hangingPunct="1">
              <a:lnSpc>
                <a:spcPct val="90000"/>
              </a:lnSpc>
            </a:pPr>
            <a:r>
              <a:rPr lang="et-EE" altLang="et-EE" sz="2600" b="1"/>
              <a:t>Majanduslik tasuvus</a:t>
            </a:r>
          </a:p>
          <a:p>
            <a:pPr marL="936625" lvl="1" indent="-479425" eaLnBrk="1" hangingPunct="1">
              <a:lnSpc>
                <a:spcPct val="90000"/>
              </a:lnSpc>
            </a:pPr>
            <a:r>
              <a:rPr lang="et-EE" altLang="et-EE" sz="1900" b="1"/>
              <a:t>Seadusandlus ja standard</a:t>
            </a:r>
          </a:p>
          <a:p>
            <a:pPr marL="936625" lvl="1" indent="-479425" eaLnBrk="1" hangingPunct="1">
              <a:lnSpc>
                <a:spcPct val="90000"/>
              </a:lnSpc>
            </a:pPr>
            <a:r>
              <a:rPr lang="et-EE" altLang="et-EE" sz="1900" b="1"/>
              <a:t>Võimalikult palju sama marki materjali ja standardseid lahendusi</a:t>
            </a:r>
          </a:p>
          <a:p>
            <a:pPr marL="936625" lvl="1" indent="-479425" eaLnBrk="1" hangingPunct="1">
              <a:lnSpc>
                <a:spcPct val="90000"/>
              </a:lnSpc>
            </a:pPr>
            <a:r>
              <a:rPr lang="et-EE" altLang="et-EE" sz="1900" b="1"/>
              <a:t>Tehnoloogilisus</a:t>
            </a:r>
          </a:p>
          <a:p>
            <a:pPr marL="636588" indent="-609600" eaLnBrk="1" hangingPunct="1">
              <a:lnSpc>
                <a:spcPct val="90000"/>
              </a:lnSpc>
              <a:buFontTx/>
              <a:buNone/>
            </a:pPr>
            <a:endParaRPr lang="et-EE" altLang="et-EE" sz="1900" b="1">
              <a:solidFill>
                <a:srgbClr val="320E04"/>
              </a:solidFill>
            </a:endParaRPr>
          </a:p>
          <a:p>
            <a:pPr marL="636588" indent="-609600" eaLnBrk="1" hangingPunct="1">
              <a:lnSpc>
                <a:spcPct val="90000"/>
              </a:lnSpc>
              <a:buFontTx/>
              <a:buNone/>
            </a:pPr>
            <a:endParaRPr lang="et-EE" altLang="et-EE" sz="1900" b="1">
              <a:solidFill>
                <a:srgbClr val="320E04"/>
              </a:solidFill>
            </a:endParaRPr>
          </a:p>
        </p:txBody>
      </p:sp>
      <p:sp>
        <p:nvSpPr>
          <p:cNvPr id="12292" name="Title 5">
            <a:extLst>
              <a:ext uri="{FF2B5EF4-FFF2-40B4-BE49-F238E27FC236}">
                <a16:creationId xmlns:a16="http://schemas.microsoft.com/office/drawing/2014/main" id="{69CF6F38-7DC8-4B4E-A513-40C08D9FA2F3}"/>
              </a:ext>
            </a:extLst>
          </p:cNvPr>
          <p:cNvSpPr>
            <a:spLocks noGrp="1" noChangeArrowheads="1"/>
          </p:cNvSpPr>
          <p:nvPr>
            <p:ph type="ctrTitle" idx="4294967295"/>
          </p:nvPr>
        </p:nvSpPr>
        <p:spPr>
          <a:xfrm>
            <a:off x="323850" y="0"/>
            <a:ext cx="7488238" cy="1125538"/>
          </a:xfrm>
        </p:spPr>
        <p:txBody>
          <a:bodyPr anchor="b"/>
          <a:lstStyle/>
          <a:p>
            <a:pPr algn="l" eaLnBrk="1" hangingPunct="1"/>
            <a:r>
              <a:rPr lang="et-EE" altLang="et-EE" sz="2800" b="1" u="sng">
                <a:solidFill>
                  <a:schemeClr val="tx1"/>
                </a:solidFill>
              </a:rPr>
              <a:t>1. Masinaelementide jätkusuutslikkuse kriteeriumid</a:t>
            </a:r>
          </a:p>
        </p:txBody>
      </p:sp>
      <p:sp>
        <p:nvSpPr>
          <p:cNvPr id="12293" name="Footer Placeholder 4">
            <a:extLst>
              <a:ext uri="{FF2B5EF4-FFF2-40B4-BE49-F238E27FC236}">
                <a16:creationId xmlns:a16="http://schemas.microsoft.com/office/drawing/2014/main" id="{B106A6D4-F3D8-4ABF-A7BE-2DF3BA3BBD33}"/>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FBA83303-4228-430E-9D6D-DE182CE44C78}"/>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C089C772-A6AA-479D-B09B-F14C9E118517}"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dirty="0">
              <a:solidFill>
                <a:schemeClr val="bg2">
                  <a:shade val="50000"/>
                  <a:satMod val="200000"/>
                </a:schemeClr>
              </a:solidFill>
              <a:latin typeface="+mn-lt"/>
            </a:endParaRPr>
          </a:p>
        </p:txBody>
      </p:sp>
      <p:sp>
        <p:nvSpPr>
          <p:cNvPr id="14339" name="Subtitle 2">
            <a:extLst>
              <a:ext uri="{FF2B5EF4-FFF2-40B4-BE49-F238E27FC236}">
                <a16:creationId xmlns:a16="http://schemas.microsoft.com/office/drawing/2014/main" id="{4FC3E854-0E2D-4CCC-823D-5E95714286DB}"/>
              </a:ext>
            </a:extLst>
          </p:cNvPr>
          <p:cNvSpPr>
            <a:spLocks noGrp="1" noChangeArrowheads="1"/>
          </p:cNvSpPr>
          <p:nvPr>
            <p:ph type="subTitle" idx="4294967295"/>
          </p:nvPr>
        </p:nvSpPr>
        <p:spPr>
          <a:xfrm>
            <a:off x="1403350" y="1700213"/>
            <a:ext cx="7407275" cy="4249737"/>
          </a:xfrm>
        </p:spPr>
        <p:txBody>
          <a:bodyPr tIns="0"/>
          <a:lstStyle/>
          <a:p>
            <a:pPr marL="0" indent="26988" eaLnBrk="1" hangingPunct="1">
              <a:buFontTx/>
              <a:buNone/>
            </a:pPr>
            <a:r>
              <a:rPr lang="et-EE" altLang="et-EE" sz="2800" b="1"/>
              <a:t>Erinevad jätkusuutlikkuse kriteeriumid võivad olla vastuolus!</a:t>
            </a:r>
          </a:p>
          <a:p>
            <a:pPr marL="0" indent="26988" eaLnBrk="1" hangingPunct="1">
              <a:buFontTx/>
              <a:buNone/>
            </a:pPr>
            <a:endParaRPr lang="et-EE" altLang="et-EE" sz="2800" b="1"/>
          </a:p>
          <a:p>
            <a:pPr marL="0" indent="26988" eaLnBrk="1" hangingPunct="1">
              <a:buFontTx/>
              <a:buNone/>
            </a:pPr>
            <a:r>
              <a:rPr lang="et-EE" altLang="et-EE" sz="2800" b="1"/>
              <a:t>Insener peaks paika panema priorioteedid ja lähtuma eelkõige inseneride eetika-koodeksist: </a:t>
            </a:r>
          </a:p>
          <a:p>
            <a:pPr marL="0" indent="26988" eaLnBrk="1" hangingPunct="1">
              <a:buFontTx/>
              <a:buNone/>
            </a:pPr>
            <a:endParaRPr lang="et-EE" altLang="et-EE" sz="2800" b="1"/>
          </a:p>
          <a:p>
            <a:pPr marL="0" indent="26988" eaLnBrk="1" hangingPunct="1">
              <a:buFontTx/>
              <a:buNone/>
            </a:pPr>
            <a:r>
              <a:rPr lang="et-EE" altLang="et-EE" sz="2800" b="1"/>
              <a:t>Eelkõige peab tagama inimeste ohutuse, tervise ja heaolu!</a:t>
            </a:r>
            <a:r>
              <a:rPr lang="et-EE" altLang="et-EE" sz="2800" b="1" i="1"/>
              <a:t> </a:t>
            </a:r>
          </a:p>
        </p:txBody>
      </p:sp>
      <p:sp>
        <p:nvSpPr>
          <p:cNvPr id="14340" name="Title 5">
            <a:extLst>
              <a:ext uri="{FF2B5EF4-FFF2-40B4-BE49-F238E27FC236}">
                <a16:creationId xmlns:a16="http://schemas.microsoft.com/office/drawing/2014/main" id="{049F16CA-D1E6-494C-A46C-93804A8676E7}"/>
              </a:ext>
            </a:extLst>
          </p:cNvPr>
          <p:cNvSpPr>
            <a:spLocks noGrp="1" noChangeArrowheads="1"/>
          </p:cNvSpPr>
          <p:nvPr>
            <p:ph type="ctrTitle" idx="4294967295"/>
          </p:nvPr>
        </p:nvSpPr>
        <p:spPr>
          <a:xfrm>
            <a:off x="323850" y="0"/>
            <a:ext cx="7488238" cy="1196975"/>
          </a:xfrm>
        </p:spPr>
        <p:txBody>
          <a:bodyPr anchor="b"/>
          <a:lstStyle/>
          <a:p>
            <a:pPr algn="l" eaLnBrk="1" hangingPunct="1"/>
            <a:r>
              <a:rPr lang="et-EE" altLang="et-EE" sz="2800" b="1" u="sng"/>
              <a:t>1. Masinaelementide jätkusuutslikkuse kriteeriumid</a:t>
            </a:r>
          </a:p>
        </p:txBody>
      </p:sp>
      <p:sp>
        <p:nvSpPr>
          <p:cNvPr id="14341" name="Rectangle 8">
            <a:extLst>
              <a:ext uri="{FF2B5EF4-FFF2-40B4-BE49-F238E27FC236}">
                <a16:creationId xmlns:a16="http://schemas.microsoft.com/office/drawing/2014/main" id="{234279E0-0087-4D90-AA5B-A893CAD4050A}"/>
              </a:ext>
            </a:extLst>
          </p:cNvPr>
          <p:cNvSpPr>
            <a:spLocks noChangeArrowheads="1"/>
          </p:cNvSpPr>
          <p:nvPr/>
        </p:nvSpPr>
        <p:spPr bwMode="auto">
          <a:xfrm>
            <a:off x="1403350" y="4868863"/>
            <a:ext cx="7272338" cy="11525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14342" name="Footer Placeholder 4">
            <a:extLst>
              <a:ext uri="{FF2B5EF4-FFF2-40B4-BE49-F238E27FC236}">
                <a16:creationId xmlns:a16="http://schemas.microsoft.com/office/drawing/2014/main" id="{8973599F-36DF-4161-A804-54FC1304313E}"/>
              </a:ext>
            </a:extLst>
          </p:cNvPr>
          <p:cNvSpPr txBox="1">
            <a:spLocks noGrp="1"/>
          </p:cNvSpPr>
          <p:nvPr/>
        </p:nvSpPr>
        <p:spPr bwMode="auto">
          <a:xfrm>
            <a:off x="1187450" y="6569075"/>
            <a:ext cx="36004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A6F742EF-E3AA-43A3-B043-4EA11052D342}"/>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A8985397-FEFA-4429-B9FE-4560748E38F4}"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16387" name="Title 5">
            <a:extLst>
              <a:ext uri="{FF2B5EF4-FFF2-40B4-BE49-F238E27FC236}">
                <a16:creationId xmlns:a16="http://schemas.microsoft.com/office/drawing/2014/main" id="{740433C7-1F1B-4038-A43A-70CE434FB2E4}"/>
              </a:ext>
            </a:extLst>
          </p:cNvPr>
          <p:cNvSpPr>
            <a:spLocks noGrp="1" noChangeArrowheads="1"/>
          </p:cNvSpPr>
          <p:nvPr>
            <p:ph type="ctrTitle" idx="4294967295"/>
          </p:nvPr>
        </p:nvSpPr>
        <p:spPr>
          <a:xfrm>
            <a:off x="395288" y="0"/>
            <a:ext cx="7416800" cy="1196975"/>
          </a:xfrm>
        </p:spPr>
        <p:txBody>
          <a:bodyPr anchor="b"/>
          <a:lstStyle/>
          <a:p>
            <a:pPr algn="l" eaLnBrk="1" hangingPunct="1"/>
            <a:r>
              <a:rPr lang="et-EE" altLang="et-EE" sz="2800" b="1" u="sng"/>
              <a:t>1. Masinaelementide jätkusuutslikkuse kriteeriumid</a:t>
            </a:r>
          </a:p>
        </p:txBody>
      </p:sp>
      <p:sp>
        <p:nvSpPr>
          <p:cNvPr id="16388" name="Rectangle 5">
            <a:extLst>
              <a:ext uri="{FF2B5EF4-FFF2-40B4-BE49-F238E27FC236}">
                <a16:creationId xmlns:a16="http://schemas.microsoft.com/office/drawing/2014/main" id="{1A1E2CF1-1464-452B-8CD0-E1D8C0303C79}"/>
              </a:ext>
            </a:extLst>
          </p:cNvPr>
          <p:cNvSpPr>
            <a:spLocks noChangeArrowheads="1"/>
          </p:cNvSpPr>
          <p:nvPr/>
        </p:nvSpPr>
        <p:spPr bwMode="auto">
          <a:xfrm>
            <a:off x="4140200" y="6165850"/>
            <a:ext cx="2130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http://www.cartoonstock.com</a:t>
            </a:r>
          </a:p>
        </p:txBody>
      </p:sp>
      <p:pic>
        <p:nvPicPr>
          <p:cNvPr id="16389" name="Picture 7" descr="cman381l">
            <a:extLst>
              <a:ext uri="{FF2B5EF4-FFF2-40B4-BE49-F238E27FC236}">
                <a16:creationId xmlns:a16="http://schemas.microsoft.com/office/drawing/2014/main" id="{C65FBA60-EECF-49B2-B0DE-2D7F687A5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268413"/>
            <a:ext cx="394493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Footer Placeholder 4">
            <a:extLst>
              <a:ext uri="{FF2B5EF4-FFF2-40B4-BE49-F238E27FC236}">
                <a16:creationId xmlns:a16="http://schemas.microsoft.com/office/drawing/2014/main" id="{702CECF0-3784-41C6-B9EB-217A1F52C630}"/>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a:extLst>
              <a:ext uri="{FF2B5EF4-FFF2-40B4-BE49-F238E27FC236}">
                <a16:creationId xmlns:a16="http://schemas.microsoft.com/office/drawing/2014/main" id="{6E358CB2-377F-40AC-8D33-B707B3A8662C}"/>
              </a:ext>
            </a:extLst>
          </p:cNvPr>
          <p:cNvSpPr>
            <a:spLocks noGrp="1" noChangeArrowheads="1"/>
          </p:cNvSpPr>
          <p:nvPr>
            <p:ph type="ctrTitle" idx="4294967295"/>
          </p:nvPr>
        </p:nvSpPr>
        <p:spPr>
          <a:xfrm>
            <a:off x="250825" y="0"/>
            <a:ext cx="7561263" cy="1196975"/>
          </a:xfrm>
        </p:spPr>
        <p:txBody>
          <a:bodyPr anchor="b"/>
          <a:lstStyle/>
          <a:p>
            <a:pPr algn="l" eaLnBrk="1" hangingPunct="1"/>
            <a:r>
              <a:rPr lang="et-EE" altLang="et-EE" sz="2800" b="1" u="sng"/>
              <a:t>1. Masinaelementide jätkusuutslikkuse kriteeriumid</a:t>
            </a:r>
          </a:p>
        </p:txBody>
      </p:sp>
      <p:sp>
        <p:nvSpPr>
          <p:cNvPr id="18435" name="Rectangle 5">
            <a:extLst>
              <a:ext uri="{FF2B5EF4-FFF2-40B4-BE49-F238E27FC236}">
                <a16:creationId xmlns:a16="http://schemas.microsoft.com/office/drawing/2014/main" id="{093B4982-B9F3-44A1-8E4C-442649BF7FAB}"/>
              </a:ext>
            </a:extLst>
          </p:cNvPr>
          <p:cNvSpPr>
            <a:spLocks noChangeArrowheads="1"/>
          </p:cNvSpPr>
          <p:nvPr/>
        </p:nvSpPr>
        <p:spPr bwMode="auto">
          <a:xfrm>
            <a:off x="4140200" y="6165850"/>
            <a:ext cx="2130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http://www.cartoonstock.com</a:t>
            </a:r>
          </a:p>
        </p:txBody>
      </p:sp>
      <p:pic>
        <p:nvPicPr>
          <p:cNvPr id="18436" name="Picture 6" descr="amc0307l">
            <a:extLst>
              <a:ext uri="{FF2B5EF4-FFF2-40B4-BE49-F238E27FC236}">
                <a16:creationId xmlns:a16="http://schemas.microsoft.com/office/drawing/2014/main" id="{BC42DDA4-9D3D-4C2F-8311-12B54C1D1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196975"/>
            <a:ext cx="39671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ooter Placeholder 4">
            <a:extLst>
              <a:ext uri="{FF2B5EF4-FFF2-40B4-BE49-F238E27FC236}">
                <a16:creationId xmlns:a16="http://schemas.microsoft.com/office/drawing/2014/main" id="{276BB0A3-2D5A-4107-BC00-72ADF8EB14CC}"/>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
        <p:nvSpPr>
          <p:cNvPr id="6" name="Date Placeholder 1">
            <a:extLst>
              <a:ext uri="{FF2B5EF4-FFF2-40B4-BE49-F238E27FC236}">
                <a16:creationId xmlns:a16="http://schemas.microsoft.com/office/drawing/2014/main" id="{CC2DB64D-A6F4-43F8-BAA6-F548DA25CF6B}"/>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C089C772-A6AA-479D-B09B-F14C9E118517}"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dirty="0">
              <a:solidFill>
                <a:schemeClr val="bg2">
                  <a:shade val="50000"/>
                  <a:satMod val="200000"/>
                </a:schemeClr>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65354568-1BA8-4985-AA2C-208CCDA2256D}"/>
              </a:ext>
            </a:extLst>
          </p:cNvPr>
          <p:cNvSpPr>
            <a:spLocks noGrp="1" noChangeArrowheads="1"/>
          </p:cNvSpPr>
          <p:nvPr>
            <p:ph type="ctrTitle" idx="4294967295"/>
          </p:nvPr>
        </p:nvSpPr>
        <p:spPr>
          <a:xfrm>
            <a:off x="323850" y="0"/>
            <a:ext cx="7488238" cy="1196975"/>
          </a:xfrm>
        </p:spPr>
        <p:txBody>
          <a:bodyPr anchor="b"/>
          <a:lstStyle/>
          <a:p>
            <a:pPr algn="l" eaLnBrk="1" hangingPunct="1"/>
            <a:r>
              <a:rPr lang="et-EE" altLang="et-EE" sz="2800" b="1" u="sng"/>
              <a:t>1. Masinaelementide jätkusuutslikkuse kriteeriumid</a:t>
            </a:r>
          </a:p>
        </p:txBody>
      </p:sp>
      <p:sp>
        <p:nvSpPr>
          <p:cNvPr id="20483" name="Rectangle 5">
            <a:extLst>
              <a:ext uri="{FF2B5EF4-FFF2-40B4-BE49-F238E27FC236}">
                <a16:creationId xmlns:a16="http://schemas.microsoft.com/office/drawing/2014/main" id="{2C7CB5FE-4413-4016-8B39-BF21CD3C5001}"/>
              </a:ext>
            </a:extLst>
          </p:cNvPr>
          <p:cNvSpPr>
            <a:spLocks noChangeArrowheads="1"/>
          </p:cNvSpPr>
          <p:nvPr/>
        </p:nvSpPr>
        <p:spPr bwMode="auto">
          <a:xfrm>
            <a:off x="4140200" y="6165850"/>
            <a:ext cx="2130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http://www.cartoonstock.com</a:t>
            </a:r>
          </a:p>
        </p:txBody>
      </p:sp>
      <p:pic>
        <p:nvPicPr>
          <p:cNvPr id="20484" name="Picture 6" descr="dmo0054l">
            <a:extLst>
              <a:ext uri="{FF2B5EF4-FFF2-40B4-BE49-F238E27FC236}">
                <a16:creationId xmlns:a16="http://schemas.microsoft.com/office/drawing/2014/main" id="{F107C9EA-32A2-4516-9A97-66ABF6403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341438"/>
            <a:ext cx="6553200"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Footer Placeholder 4">
            <a:extLst>
              <a:ext uri="{FF2B5EF4-FFF2-40B4-BE49-F238E27FC236}">
                <a16:creationId xmlns:a16="http://schemas.microsoft.com/office/drawing/2014/main" id="{60AFC51A-A9BD-416E-96B1-F9BF0C579D85}"/>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
        <p:nvSpPr>
          <p:cNvPr id="6" name="Date Placeholder 1">
            <a:extLst>
              <a:ext uri="{FF2B5EF4-FFF2-40B4-BE49-F238E27FC236}">
                <a16:creationId xmlns:a16="http://schemas.microsoft.com/office/drawing/2014/main" id="{1B0E3C14-985C-4B7D-BAE5-BA871982DD53}"/>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C089C772-A6AA-479D-B09B-F14C9E118517}"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dirty="0">
              <a:solidFill>
                <a:schemeClr val="bg2">
                  <a:shade val="50000"/>
                  <a:satMod val="200000"/>
                </a:schemeClr>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F58E44A5-1CE9-4B15-9254-E4AA5BBB1E98}"/>
              </a:ext>
            </a:extLst>
          </p:cNvPr>
          <p:cNvSpPr>
            <a:spLocks noGrp="1" noChangeArrowheads="1"/>
          </p:cNvSpPr>
          <p:nvPr>
            <p:ph type="ctrTitle" idx="4294967295"/>
          </p:nvPr>
        </p:nvSpPr>
        <p:spPr>
          <a:xfrm>
            <a:off x="395288" y="0"/>
            <a:ext cx="7416800" cy="1196975"/>
          </a:xfrm>
        </p:spPr>
        <p:txBody>
          <a:bodyPr anchor="b"/>
          <a:lstStyle/>
          <a:p>
            <a:pPr algn="l" eaLnBrk="1" hangingPunct="1"/>
            <a:r>
              <a:rPr lang="et-EE" altLang="et-EE" sz="2800" b="1" u="sng"/>
              <a:t>1. Masinaelementide jätkusuutslikkuse kriteeriumid</a:t>
            </a:r>
          </a:p>
        </p:txBody>
      </p:sp>
      <p:sp>
        <p:nvSpPr>
          <p:cNvPr id="22531" name="Rectangle 5">
            <a:extLst>
              <a:ext uri="{FF2B5EF4-FFF2-40B4-BE49-F238E27FC236}">
                <a16:creationId xmlns:a16="http://schemas.microsoft.com/office/drawing/2014/main" id="{61710B3B-D76F-4E94-AE09-385F04AC3DCD}"/>
              </a:ext>
            </a:extLst>
          </p:cNvPr>
          <p:cNvSpPr>
            <a:spLocks noChangeArrowheads="1"/>
          </p:cNvSpPr>
          <p:nvPr/>
        </p:nvSpPr>
        <p:spPr bwMode="auto">
          <a:xfrm>
            <a:off x="4140200" y="6165850"/>
            <a:ext cx="2130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http://www.cartoonstock.com</a:t>
            </a:r>
          </a:p>
        </p:txBody>
      </p:sp>
      <p:pic>
        <p:nvPicPr>
          <p:cNvPr id="22532" name="Picture 6" descr="twln553l">
            <a:extLst>
              <a:ext uri="{FF2B5EF4-FFF2-40B4-BE49-F238E27FC236}">
                <a16:creationId xmlns:a16="http://schemas.microsoft.com/office/drawing/2014/main" id="{E373EBBB-076D-4136-9518-3D1B9C398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412875"/>
            <a:ext cx="31019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Footer Placeholder 4">
            <a:extLst>
              <a:ext uri="{FF2B5EF4-FFF2-40B4-BE49-F238E27FC236}">
                <a16:creationId xmlns:a16="http://schemas.microsoft.com/office/drawing/2014/main" id="{34CCD9CB-C9DC-449F-9FA7-BA526676CB78}"/>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a:t>
            </a:r>
            <a:r>
              <a:rPr lang="et-EE" altLang="et-EE" sz="1200">
                <a:solidFill>
                  <a:srgbClr val="B5A788"/>
                </a:solidFill>
              </a:rPr>
              <a:t>d			</a:t>
            </a:r>
          </a:p>
        </p:txBody>
      </p:sp>
      <p:sp>
        <p:nvSpPr>
          <p:cNvPr id="6" name="Date Placeholder 1">
            <a:extLst>
              <a:ext uri="{FF2B5EF4-FFF2-40B4-BE49-F238E27FC236}">
                <a16:creationId xmlns:a16="http://schemas.microsoft.com/office/drawing/2014/main" id="{BD63D339-03AC-4BA0-8FAC-E6E83BB9E052}"/>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C089C772-A6AA-479D-B09B-F14C9E118517}"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dirty="0">
              <a:solidFill>
                <a:schemeClr val="bg2">
                  <a:shade val="50000"/>
                  <a:satMod val="200000"/>
                </a:schemeClr>
              </a:solidFill>
              <a:latin typeface="+mn-lt"/>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5_Solstice">
      <a:majorFont>
        <a:latin typeface=""/>
        <a:ea typeface=""/>
        <a:cs typeface=""/>
      </a:majorFont>
      <a:minorFont>
        <a:latin typefac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3268</TotalTime>
  <Words>1503</Words>
  <Application>Microsoft Office PowerPoint</Application>
  <PresentationFormat>Ekraaniseanss (4:3)</PresentationFormat>
  <Paragraphs>351</Paragraphs>
  <Slides>38</Slides>
  <Notes>38</Notes>
  <HiddenSlides>0</HiddenSlides>
  <MMClips>0</MMClips>
  <ScaleCrop>false</ScaleCrop>
  <HeadingPairs>
    <vt:vector size="6" baseType="variant">
      <vt:variant>
        <vt:lpstr>Kasutatud fondid</vt:lpstr>
      </vt:variant>
      <vt:variant>
        <vt:i4>5</vt:i4>
      </vt:variant>
      <vt:variant>
        <vt:lpstr>Kujundus</vt:lpstr>
      </vt:variant>
      <vt:variant>
        <vt:i4>2</vt:i4>
      </vt:variant>
      <vt:variant>
        <vt:lpstr>Slaidipealkirjad</vt:lpstr>
      </vt:variant>
      <vt:variant>
        <vt:i4>38</vt:i4>
      </vt:variant>
    </vt:vector>
  </HeadingPairs>
  <TitlesOfParts>
    <vt:vector size="45" baseType="lpstr">
      <vt:lpstr>Arial</vt:lpstr>
      <vt:lpstr>Calibri</vt:lpstr>
      <vt:lpstr>Wingdings 2</vt:lpstr>
      <vt:lpstr>Verdana</vt:lpstr>
      <vt:lpstr>Gill Sans MT</vt:lpstr>
      <vt:lpstr>Default Design</vt:lpstr>
      <vt:lpstr>5_Solstice</vt:lpstr>
      <vt:lpstr>MASINAELEMENDID  - PROJEKT</vt:lpstr>
      <vt:lpstr>MASINAELEMENDID - PROJEKT</vt:lpstr>
      <vt:lpstr>PowerPointi esitlus</vt:lpstr>
      <vt:lpstr>1. Masinaelementide jätkusuutslikkuse kriteeriumid</vt:lpstr>
      <vt:lpstr>1. Masinaelementide jätkusuutslikkuse kriteeriumid</vt:lpstr>
      <vt:lpstr>1. Masinaelementide jätkusuutslikkuse kriteeriumid</vt:lpstr>
      <vt:lpstr>1. Masinaelementide jätkusuutslikkuse kriteeriumid</vt:lpstr>
      <vt:lpstr>1. Masinaelementide jätkusuutslikkuse kriteeriumid</vt:lpstr>
      <vt:lpstr>1. Masinaelementide jätkusuutslikkuse kriteeriumid</vt:lpstr>
      <vt:lpstr>1. Masinaelementide jätkusuutslikkuse kriteeriumid</vt:lpstr>
      <vt:lpstr>2. Jätkusuutlikkuse kriteerium – konstruktsioonimaterjal</vt:lpstr>
      <vt:lpstr>2. Jätkusuutlikkuse kriteerium – konstruktsioonimaterjal</vt:lpstr>
      <vt:lpstr>2. Jätkusuutlikkuse kriteerium – konstruktsioonimaterjal</vt:lpstr>
      <vt:lpstr>2. Jätkusuutlikkuse kriteerium – konstruktsioonimaterjal</vt:lpstr>
      <vt:lpstr>2. Jätkusuutlikkuse kriteerium – konstruktsioonimaterjal</vt:lpstr>
      <vt:lpstr>2. Jätkusuutlikkuse kriteerium – konstruktsioonimaterjal</vt:lpstr>
      <vt:lpstr>2. Jätkusuutlikkuse kriteerium – konstruktsioonimaterjal</vt:lpstr>
      <vt:lpstr>2. Jätkusuutlikkuse kriteerium – konstruktsioonimaterjal</vt:lpstr>
      <vt:lpstr>2. Jätkusuutlikkuse kriteerium – konstruktsioonimaterjal</vt:lpstr>
      <vt:lpstr>2. Jätkusuutlikkuse kriteerium – konstruktsioonimaterjal</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Alina</cp:lastModifiedBy>
  <cp:revision>454</cp:revision>
  <dcterms:created xsi:type="dcterms:W3CDTF">2011-08-24T10:00:17Z</dcterms:created>
  <dcterms:modified xsi:type="dcterms:W3CDTF">2019-01-27T18:26:58Z</dcterms:modified>
</cp:coreProperties>
</file>