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42"/>
  </p:notesMasterIdLst>
  <p:sldIdLst>
    <p:sldId id="256" r:id="rId2"/>
    <p:sldId id="266" r:id="rId3"/>
    <p:sldId id="257" r:id="rId4"/>
    <p:sldId id="263" r:id="rId5"/>
    <p:sldId id="308" r:id="rId6"/>
    <p:sldId id="307" r:id="rId7"/>
    <p:sldId id="309" r:id="rId8"/>
    <p:sldId id="268" r:id="rId9"/>
    <p:sldId id="271" r:id="rId10"/>
    <p:sldId id="272" r:id="rId11"/>
    <p:sldId id="273" r:id="rId12"/>
    <p:sldId id="274" r:id="rId13"/>
    <p:sldId id="284" r:id="rId14"/>
    <p:sldId id="285" r:id="rId15"/>
    <p:sldId id="286" r:id="rId16"/>
    <p:sldId id="310" r:id="rId17"/>
    <p:sldId id="275" r:id="rId18"/>
    <p:sldId id="277" r:id="rId19"/>
    <p:sldId id="287" r:id="rId20"/>
    <p:sldId id="289" r:id="rId21"/>
    <p:sldId id="313" r:id="rId22"/>
    <p:sldId id="279" r:id="rId23"/>
    <p:sldId id="290" r:id="rId24"/>
    <p:sldId id="314" r:id="rId25"/>
    <p:sldId id="278" r:id="rId26"/>
    <p:sldId id="292" r:id="rId27"/>
    <p:sldId id="281" r:id="rId28"/>
    <p:sldId id="312" r:id="rId29"/>
    <p:sldId id="291" r:id="rId30"/>
    <p:sldId id="294" r:id="rId31"/>
    <p:sldId id="295" r:id="rId32"/>
    <p:sldId id="297" r:id="rId33"/>
    <p:sldId id="298" r:id="rId34"/>
    <p:sldId id="300" r:id="rId35"/>
    <p:sldId id="304" r:id="rId36"/>
    <p:sldId id="270" r:id="rId37"/>
    <p:sldId id="301" r:id="rId38"/>
    <p:sldId id="302" r:id="rId39"/>
    <p:sldId id="303" r:id="rId40"/>
    <p:sldId id="305" r:id="rId41"/>
  </p:sldIdLst>
  <p:sldSz cx="9144000" cy="6858000" type="screen4x3"/>
  <p:notesSz cx="7099300" cy="10234613"/>
  <p:defaultTextStyle>
    <a:defPPr>
      <a:defRPr lang="et-E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0586" autoAdjust="0"/>
  </p:normalViewPr>
  <p:slideViewPr>
    <p:cSldViewPr>
      <p:cViewPr varScale="1">
        <p:scale>
          <a:sx n="78" d="100"/>
          <a:sy n="78" d="100"/>
        </p:scale>
        <p:origin x="160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2C9675-29E2-4D4B-A309-32A0CBAB2464}"/>
              </a:ext>
            </a:extLst>
          </p:cNvPr>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1" hangingPunct="1">
              <a:defRPr sz="1300">
                <a:latin typeface="Calibri" pitchFamily="34" charset="0"/>
              </a:defRPr>
            </a:lvl1pPr>
          </a:lstStyle>
          <a:p>
            <a:pPr>
              <a:defRPr/>
            </a:pPr>
            <a:endParaRPr lang="en-US"/>
          </a:p>
        </p:txBody>
      </p:sp>
      <p:sp>
        <p:nvSpPr>
          <p:cNvPr id="3" name="Date Placeholder 2">
            <a:extLst>
              <a:ext uri="{FF2B5EF4-FFF2-40B4-BE49-F238E27FC236}">
                <a16:creationId xmlns:a16="http://schemas.microsoft.com/office/drawing/2014/main" id="{E9C38FEB-6E1A-47E5-8485-C4034D886098}"/>
              </a:ext>
            </a:extLst>
          </p:cNvPr>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defRPr sz="1300">
                <a:latin typeface="Calibri" pitchFamily="34" charset="0"/>
              </a:defRPr>
            </a:lvl1pPr>
          </a:lstStyle>
          <a:p>
            <a:pPr>
              <a:defRPr/>
            </a:pPr>
            <a:fld id="{5FA36F4F-BE12-4A4C-B35B-BBD41480CF57}" type="datetimeFigureOut">
              <a:rPr lang="et-EE"/>
              <a:pPr>
                <a:defRPr/>
              </a:pPr>
              <a:t>27.01.2019</a:t>
            </a:fld>
            <a:endParaRPr lang="et-EE"/>
          </a:p>
        </p:txBody>
      </p:sp>
      <p:sp>
        <p:nvSpPr>
          <p:cNvPr id="4" name="Slide Image Placeholder 3">
            <a:extLst>
              <a:ext uri="{FF2B5EF4-FFF2-40B4-BE49-F238E27FC236}">
                <a16:creationId xmlns:a16="http://schemas.microsoft.com/office/drawing/2014/main" id="{76C0D11E-5A14-4520-B75A-4F4FF51151D8}"/>
              </a:ext>
            </a:extLst>
          </p:cNvPr>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t-EE" noProof="0"/>
          </a:p>
        </p:txBody>
      </p:sp>
      <p:sp>
        <p:nvSpPr>
          <p:cNvPr id="5" name="Notes Placeholder 4">
            <a:extLst>
              <a:ext uri="{FF2B5EF4-FFF2-40B4-BE49-F238E27FC236}">
                <a16:creationId xmlns:a16="http://schemas.microsoft.com/office/drawing/2014/main" id="{F8C93BFA-47D3-405E-AD7B-725D9352AB2B}"/>
              </a:ext>
            </a:extLst>
          </p:cNvPr>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t-EE" noProof="0"/>
          </a:p>
        </p:txBody>
      </p:sp>
      <p:sp>
        <p:nvSpPr>
          <p:cNvPr id="6" name="Footer Placeholder 5">
            <a:extLst>
              <a:ext uri="{FF2B5EF4-FFF2-40B4-BE49-F238E27FC236}">
                <a16:creationId xmlns:a16="http://schemas.microsoft.com/office/drawing/2014/main" id="{A3E85E2D-ACEA-4179-823F-8F562CA7671E}"/>
              </a:ext>
            </a:extLst>
          </p:cNvPr>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1" hangingPunct="1">
              <a:defRPr sz="1300">
                <a:latin typeface="Calibri"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EA90DFF-D568-4698-981F-011FB3808DBD}"/>
              </a:ext>
            </a:extLst>
          </p:cNvPr>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defRPr sz="1300">
                <a:latin typeface="Calibri" panose="020F0502020204030204" pitchFamily="34" charset="0"/>
              </a:defRPr>
            </a:lvl1pPr>
          </a:lstStyle>
          <a:p>
            <a:pPr>
              <a:defRPr/>
            </a:pPr>
            <a:fld id="{882D10E1-FDD1-4BB0-8487-5FF69EA8A0F4}"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DB4D965-77C0-4FE3-BCE1-FA572F05B767}"/>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1C93BDC-5E8A-41A7-9A8B-556EAC2DC9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100" name="Slide Number Placeholder 3">
            <a:extLst>
              <a:ext uri="{FF2B5EF4-FFF2-40B4-BE49-F238E27FC236}">
                <a16:creationId xmlns:a16="http://schemas.microsoft.com/office/drawing/2014/main" id="{A90F98DE-E0EC-4283-BE77-BD44456D1B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2503B6-A94E-4EE3-AAA9-EC645FA4075E}" type="slidenum">
              <a:rPr lang="et-EE" altLang="et-EE" sz="1300" smtClean="0"/>
              <a:pPr>
                <a:spcBef>
                  <a:spcPct val="0"/>
                </a:spcBef>
              </a:pPr>
              <a:t>1</a:t>
            </a:fld>
            <a:endParaRPr lang="et-EE" altLang="et-EE"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EE99D5E-0236-474B-93C5-DB2A54D514F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3C37087-02F9-46CD-A0FF-C4D4EB7B8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2532" name="Slide Number Placeholder 3">
            <a:extLst>
              <a:ext uri="{FF2B5EF4-FFF2-40B4-BE49-F238E27FC236}">
                <a16:creationId xmlns:a16="http://schemas.microsoft.com/office/drawing/2014/main" id="{FFC77D98-7074-4132-9EA8-98759DCEF5D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3E2B8EA-A809-4039-8CC2-815BBCF68B14}" type="slidenum">
              <a:rPr lang="et-EE" altLang="et-EE" sz="1300"/>
              <a:pPr algn="r" eaLnBrk="1" hangingPunct="1">
                <a:spcBef>
                  <a:spcPct val="0"/>
                </a:spcBef>
              </a:pPr>
              <a:t>10</a:t>
            </a:fld>
            <a:endParaRPr lang="et-EE" altLang="et-EE"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BE29F85-99DD-40E8-97CF-7705FFD9730C}"/>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0E58424-CC2B-42C1-927D-975964ECB6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4580" name="Slide Number Placeholder 3">
            <a:extLst>
              <a:ext uri="{FF2B5EF4-FFF2-40B4-BE49-F238E27FC236}">
                <a16:creationId xmlns:a16="http://schemas.microsoft.com/office/drawing/2014/main" id="{EB36E8D8-0FDB-4D4E-9863-431A943A06F6}"/>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B82922B-CA10-4072-8A66-415B1291C5A0}" type="slidenum">
              <a:rPr lang="et-EE" altLang="et-EE" sz="1300"/>
              <a:pPr algn="r" eaLnBrk="1" hangingPunct="1">
                <a:spcBef>
                  <a:spcPct val="0"/>
                </a:spcBef>
              </a:pPr>
              <a:t>11</a:t>
            </a:fld>
            <a:endParaRPr lang="et-EE" altLang="et-EE"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2A4194C-FA4C-406D-B38C-7C53A5490E8B}"/>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3697C0F-466D-42B7-BB20-4D23EC4283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26628" name="Slide Number Placeholder 3">
            <a:extLst>
              <a:ext uri="{FF2B5EF4-FFF2-40B4-BE49-F238E27FC236}">
                <a16:creationId xmlns:a16="http://schemas.microsoft.com/office/drawing/2014/main" id="{D264C3E2-3B02-4868-BB8A-CD051DCF1B92}"/>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C37230F-D1E8-460A-BBE9-E9A9DD32B0C3}" type="slidenum">
              <a:rPr lang="et-EE" altLang="et-EE" sz="1300"/>
              <a:pPr algn="r" eaLnBrk="1" hangingPunct="1">
                <a:spcBef>
                  <a:spcPct val="0"/>
                </a:spcBef>
              </a:pPr>
              <a:t>12</a:t>
            </a:fld>
            <a:endParaRPr lang="et-EE" altLang="et-EE"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F5890E8-5185-471B-9682-BDEE4EF5FB13}"/>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D656B0B-DED9-49F9-8C81-3564DDBF9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t-EE"/>
              <a:t>The automatic launcher (or AEG for Automatic Electric Gun): they eject the ball burst through an electrical system relatively simple: a battery supplies energy to an engine that drives gears which will themselves lead to a piston that will compress a resort. Once the cycle is complete, the gear release the piston that will compress a volume of air more or less following the cylinder installed by the action of the spring (which will relax violently). These replicas can use a self-sustained and fairly high in terms of capacity and the battery power used. Their power is changed by a simple change in the spring, but the strengthening of many pieces may be necessary to maintain the reliability of the reply and avoid breakage. Their operating principle is similar to replicas therefore spring but with the help of an electrical system. The AEG are usually machine guns. </a:t>
            </a:r>
            <a:r>
              <a:rPr lang="et-EE" altLang="et-EE">
                <a:latin typeface="Arial" panose="020B0604020202020204" pitchFamily="34" charset="0"/>
              </a:rPr>
              <a:t>.</a:t>
            </a:r>
          </a:p>
        </p:txBody>
      </p:sp>
      <p:sp>
        <p:nvSpPr>
          <p:cNvPr id="28676" name="Slide Number Placeholder 3">
            <a:extLst>
              <a:ext uri="{FF2B5EF4-FFF2-40B4-BE49-F238E27FC236}">
                <a16:creationId xmlns:a16="http://schemas.microsoft.com/office/drawing/2014/main" id="{D6670AC2-F477-41A4-B2C2-E8F0B2B0ED93}"/>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D663E7-41D9-4149-9939-C19E14542A03}" type="slidenum">
              <a:rPr lang="et-EE" altLang="et-EE" sz="1300"/>
              <a:pPr algn="r" eaLnBrk="1" hangingPunct="1">
                <a:spcBef>
                  <a:spcPct val="0"/>
                </a:spcBef>
              </a:pPr>
              <a:t>13</a:t>
            </a:fld>
            <a:endParaRPr lang="et-EE" altLang="et-EE"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8E75BEB-1819-4A50-9819-380E1351D2A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820509D-B9CE-44E5-8219-038D4E11A0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30724" name="Slide Number Placeholder 3">
            <a:extLst>
              <a:ext uri="{FF2B5EF4-FFF2-40B4-BE49-F238E27FC236}">
                <a16:creationId xmlns:a16="http://schemas.microsoft.com/office/drawing/2014/main" id="{BD62258C-6760-4259-97F0-732CF3BB4269}"/>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0D21D46-D6D8-4D31-BA1A-79DD531CCC87}" type="slidenum">
              <a:rPr lang="et-EE" altLang="et-EE" sz="1300"/>
              <a:pPr algn="r" eaLnBrk="1" hangingPunct="1">
                <a:spcBef>
                  <a:spcPct val="0"/>
                </a:spcBef>
              </a:pPr>
              <a:t>14</a:t>
            </a:fld>
            <a:endParaRPr lang="et-EE" altLang="et-EE"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223FCEC-EF2D-49C3-87A5-F104A89E896D}"/>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783792B-2BAA-4A15-8FAE-6E1D80FD95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32772" name="Slide Number Placeholder 3">
            <a:extLst>
              <a:ext uri="{FF2B5EF4-FFF2-40B4-BE49-F238E27FC236}">
                <a16:creationId xmlns:a16="http://schemas.microsoft.com/office/drawing/2014/main" id="{0FBBC07A-D16A-40D6-85D1-2FA14F1C958A}"/>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6D96E3B-3251-470C-9EFB-84AADD4F2D4A}" type="slidenum">
              <a:rPr lang="et-EE" altLang="et-EE" sz="1300"/>
              <a:pPr algn="r" eaLnBrk="1" hangingPunct="1">
                <a:spcBef>
                  <a:spcPct val="0"/>
                </a:spcBef>
              </a:pPr>
              <a:t>15</a:t>
            </a:fld>
            <a:endParaRPr lang="et-EE" altLang="et-E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542929A-D1FA-40F6-93AA-E8130C28195C}"/>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44EC5E1-CF96-4FD2-A677-94BD51F1A8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4820" name="Slide Number Placeholder 3">
            <a:extLst>
              <a:ext uri="{FF2B5EF4-FFF2-40B4-BE49-F238E27FC236}">
                <a16:creationId xmlns:a16="http://schemas.microsoft.com/office/drawing/2014/main" id="{2EBD1987-193A-4894-B92C-80E4FB2C6065}"/>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403F818-6163-40C9-995A-272AA2F46859}" type="slidenum">
              <a:rPr lang="et-EE" altLang="et-EE" sz="1300"/>
              <a:pPr algn="r" eaLnBrk="1" hangingPunct="1">
                <a:spcBef>
                  <a:spcPct val="0"/>
                </a:spcBef>
              </a:pPr>
              <a:t>16</a:t>
            </a:fld>
            <a:endParaRPr lang="et-EE" altLang="et-EE"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3FC8DD8-CA8E-4C42-93A3-24AF24AE602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85E9F0A-0A2B-45F5-8291-EE7A51234B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6868" name="Slide Number Placeholder 3">
            <a:extLst>
              <a:ext uri="{FF2B5EF4-FFF2-40B4-BE49-F238E27FC236}">
                <a16:creationId xmlns:a16="http://schemas.microsoft.com/office/drawing/2014/main" id="{0F681089-725A-43A5-A386-6F95EC1A76AA}"/>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1148582-D409-4B17-9C1D-EC7EBB0086EC}" type="slidenum">
              <a:rPr lang="et-EE" altLang="et-EE" sz="1300"/>
              <a:pPr algn="r" eaLnBrk="1" hangingPunct="1">
                <a:spcBef>
                  <a:spcPct val="0"/>
                </a:spcBef>
              </a:pPr>
              <a:t>17</a:t>
            </a:fld>
            <a:endParaRPr lang="et-EE" altLang="et-EE"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D170DAF-CEA5-4CFA-B0BC-9644A2F458F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9FEA1E3-77F0-4101-9C15-CC16F3C4D2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8916" name="Slide Number Placeholder 3">
            <a:extLst>
              <a:ext uri="{FF2B5EF4-FFF2-40B4-BE49-F238E27FC236}">
                <a16:creationId xmlns:a16="http://schemas.microsoft.com/office/drawing/2014/main" id="{4DCC7CD8-AC51-487F-ADBD-66A5B3F26882}"/>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9CE3FF3-6E50-4430-873D-CC422829D75D}" type="slidenum">
              <a:rPr lang="et-EE" altLang="et-EE" sz="1300"/>
              <a:pPr algn="r" eaLnBrk="1" hangingPunct="1">
                <a:spcBef>
                  <a:spcPct val="0"/>
                </a:spcBef>
              </a:pPr>
              <a:t>18</a:t>
            </a:fld>
            <a:endParaRPr lang="et-EE" altLang="et-EE"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0ECEB1E-961F-4B03-8E1A-F738657FDD2B}"/>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800FCD7-6075-4E97-83BA-3281B84DF2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40964" name="Slide Number Placeholder 3">
            <a:extLst>
              <a:ext uri="{FF2B5EF4-FFF2-40B4-BE49-F238E27FC236}">
                <a16:creationId xmlns:a16="http://schemas.microsoft.com/office/drawing/2014/main" id="{D6CD5836-1DF9-49CE-AEC5-2E0FD5F3A230}"/>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38B8838-3943-4454-9378-DBEAFF5ADD98}" type="slidenum">
              <a:rPr lang="et-EE" altLang="et-EE" sz="1300"/>
              <a:pPr algn="r" eaLnBrk="1" hangingPunct="1">
                <a:spcBef>
                  <a:spcPct val="0"/>
                </a:spcBef>
              </a:pPr>
              <a:t>19</a:t>
            </a:fld>
            <a:endParaRPr lang="et-EE" altLang="et-EE"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635E59D-6646-42A2-B3AA-6D36B1591ED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8D90CF-5134-4207-A969-CE5F6082DF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148" name="Slide Number Placeholder 3">
            <a:extLst>
              <a:ext uri="{FF2B5EF4-FFF2-40B4-BE49-F238E27FC236}">
                <a16:creationId xmlns:a16="http://schemas.microsoft.com/office/drawing/2014/main" id="{795A5F83-C596-4067-9382-E478CF86EEF8}"/>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462903B-62B4-48F2-80FF-D83BD1E9F8BF}" type="slidenum">
              <a:rPr lang="et-EE" altLang="et-EE" sz="1300"/>
              <a:pPr algn="r" eaLnBrk="1" hangingPunct="1">
                <a:spcBef>
                  <a:spcPct val="0"/>
                </a:spcBef>
              </a:pPr>
              <a:t>2</a:t>
            </a:fld>
            <a:endParaRPr lang="et-EE" altLang="et-EE"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D8AF085-C2CA-468A-B1D7-90F4039A8B8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987FE00-D1A0-42FD-8CB2-9207FC40C8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43012" name="Slide Number Placeholder 3">
            <a:extLst>
              <a:ext uri="{FF2B5EF4-FFF2-40B4-BE49-F238E27FC236}">
                <a16:creationId xmlns:a16="http://schemas.microsoft.com/office/drawing/2014/main" id="{25CFA264-B94D-4955-BF9D-4AC425DE7A85}"/>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A4AF98A-2889-4B98-92EA-97F6DA3BD58F}" type="slidenum">
              <a:rPr lang="et-EE" altLang="et-EE" sz="1300"/>
              <a:pPr algn="r" eaLnBrk="1" hangingPunct="1">
                <a:spcBef>
                  <a:spcPct val="0"/>
                </a:spcBef>
              </a:pPr>
              <a:t>20</a:t>
            </a:fld>
            <a:endParaRPr lang="et-EE" altLang="et-EE"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3759162-3804-4A4B-ACC4-C8C116AB831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97A2CD-8CBA-4616-8BDF-179A3ADECA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5060" name="Slide Number Placeholder 3">
            <a:extLst>
              <a:ext uri="{FF2B5EF4-FFF2-40B4-BE49-F238E27FC236}">
                <a16:creationId xmlns:a16="http://schemas.microsoft.com/office/drawing/2014/main" id="{D7A189D4-BD08-42C4-8268-D57273419780}"/>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179DFE8-2851-4416-9EC6-0C5EDB9C31EF}" type="slidenum">
              <a:rPr lang="et-EE" altLang="et-EE" sz="1300"/>
              <a:pPr algn="r" eaLnBrk="1" hangingPunct="1">
                <a:spcBef>
                  <a:spcPct val="0"/>
                </a:spcBef>
              </a:pPr>
              <a:t>21</a:t>
            </a:fld>
            <a:endParaRPr lang="et-EE" altLang="et-EE"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045D15D-EFDD-40B2-BE93-B9287EF70000}"/>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C8857D2-F6B7-4764-945B-A398BA9C16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7108" name="Slide Number Placeholder 3">
            <a:extLst>
              <a:ext uri="{FF2B5EF4-FFF2-40B4-BE49-F238E27FC236}">
                <a16:creationId xmlns:a16="http://schemas.microsoft.com/office/drawing/2014/main" id="{813A8ECC-BED7-4E16-BF2B-814CE39BF8F7}"/>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2CD5ECB-DFE2-4792-8328-9F5A9DF877D8}" type="slidenum">
              <a:rPr lang="et-EE" altLang="et-EE" sz="1300"/>
              <a:pPr algn="r" eaLnBrk="1" hangingPunct="1">
                <a:spcBef>
                  <a:spcPct val="0"/>
                </a:spcBef>
              </a:pPr>
              <a:t>22</a:t>
            </a:fld>
            <a:endParaRPr lang="et-EE" altLang="et-E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7BF8E2A-8546-4565-A97F-4AA6557F15D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4812FDF-6CE0-486F-9949-86E2DB8B5B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49156" name="Slide Number Placeholder 3">
            <a:extLst>
              <a:ext uri="{FF2B5EF4-FFF2-40B4-BE49-F238E27FC236}">
                <a16:creationId xmlns:a16="http://schemas.microsoft.com/office/drawing/2014/main" id="{AFF11F49-0995-437D-B138-B2648F5DD27E}"/>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D6E0F1-AE1B-4BD9-BB31-0C7E9822CEFF}" type="slidenum">
              <a:rPr lang="et-EE" altLang="et-EE" sz="1300"/>
              <a:pPr algn="r" eaLnBrk="1" hangingPunct="1">
                <a:spcBef>
                  <a:spcPct val="0"/>
                </a:spcBef>
              </a:pPr>
              <a:t>23</a:t>
            </a:fld>
            <a:endParaRPr lang="et-EE" altLang="et-EE"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0A31940-974E-4D03-BF5E-C0395E5987AC}"/>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0A67A04-B6F3-435A-A3B8-3DFE8B57A6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1204" name="Slide Number Placeholder 3">
            <a:extLst>
              <a:ext uri="{FF2B5EF4-FFF2-40B4-BE49-F238E27FC236}">
                <a16:creationId xmlns:a16="http://schemas.microsoft.com/office/drawing/2014/main" id="{5F10A9B1-F946-495D-AB34-A2CA631E50D2}"/>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148CD50-8B49-4A7F-9329-3949B180A157}" type="slidenum">
              <a:rPr lang="et-EE" altLang="et-EE" sz="1300"/>
              <a:pPr algn="r" eaLnBrk="1" hangingPunct="1">
                <a:spcBef>
                  <a:spcPct val="0"/>
                </a:spcBef>
              </a:pPr>
              <a:t>24</a:t>
            </a:fld>
            <a:endParaRPr lang="et-EE" altLang="et-EE"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1F9C590-77C3-4AA5-BF42-8013A38E4499}"/>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AEB942B-EEED-42A1-A7EB-2141D048C4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3252" name="Slide Number Placeholder 3">
            <a:extLst>
              <a:ext uri="{FF2B5EF4-FFF2-40B4-BE49-F238E27FC236}">
                <a16:creationId xmlns:a16="http://schemas.microsoft.com/office/drawing/2014/main" id="{C07CC452-EFE7-4DCD-8C19-C8596FD34B2C}"/>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E2BEB81-4C38-4557-A756-A648A5AF84AC}" type="slidenum">
              <a:rPr lang="et-EE" altLang="et-EE" sz="1300"/>
              <a:pPr algn="r" eaLnBrk="1" hangingPunct="1">
                <a:spcBef>
                  <a:spcPct val="0"/>
                </a:spcBef>
              </a:pPr>
              <a:t>25</a:t>
            </a:fld>
            <a:endParaRPr lang="et-EE" altLang="et-EE"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CFBA5F3-22E0-473D-B965-1B648F2747C1}"/>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47924F4-3D93-4785-9F96-A92F953568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55300" name="Slide Number Placeholder 3">
            <a:extLst>
              <a:ext uri="{FF2B5EF4-FFF2-40B4-BE49-F238E27FC236}">
                <a16:creationId xmlns:a16="http://schemas.microsoft.com/office/drawing/2014/main" id="{DC53EAC9-C21C-4779-93B3-3E4929ECE735}"/>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05C040A-33CB-4AFB-9782-B068705A6F6C}" type="slidenum">
              <a:rPr lang="et-EE" altLang="et-EE" sz="1300"/>
              <a:pPr algn="r" eaLnBrk="1" hangingPunct="1">
                <a:spcBef>
                  <a:spcPct val="0"/>
                </a:spcBef>
              </a:pPr>
              <a:t>26</a:t>
            </a:fld>
            <a:endParaRPr lang="et-EE" altLang="et-EE"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D7C723E-5E83-459C-AC0F-B0C8E1AFCD99}"/>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E6C4240-847E-4843-95A7-42EE07C82F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7348" name="Slide Number Placeholder 3">
            <a:extLst>
              <a:ext uri="{FF2B5EF4-FFF2-40B4-BE49-F238E27FC236}">
                <a16:creationId xmlns:a16="http://schemas.microsoft.com/office/drawing/2014/main" id="{7B2ADF64-1A01-4042-B756-83E35FC7DF2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D66232-A7E0-46E0-BF34-5B173936609D}" type="slidenum">
              <a:rPr lang="et-EE" altLang="et-EE" sz="1300"/>
              <a:pPr algn="r" eaLnBrk="1" hangingPunct="1">
                <a:spcBef>
                  <a:spcPct val="0"/>
                </a:spcBef>
              </a:pPr>
              <a:t>27</a:t>
            </a:fld>
            <a:endParaRPr lang="et-EE" altLang="et-EE"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A5FEF4A-ABE3-4F58-A686-1310492A323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3F80172-7783-4058-AAAC-DF24A13DC1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9396" name="Slide Number Placeholder 3">
            <a:extLst>
              <a:ext uri="{FF2B5EF4-FFF2-40B4-BE49-F238E27FC236}">
                <a16:creationId xmlns:a16="http://schemas.microsoft.com/office/drawing/2014/main" id="{67927A03-5E98-4B16-A5E4-432CD1CA0762}"/>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BB6D84-2C66-4865-958C-2B917C41C4CC}" type="slidenum">
              <a:rPr lang="et-EE" altLang="et-EE" sz="1300"/>
              <a:pPr algn="r" eaLnBrk="1" hangingPunct="1">
                <a:spcBef>
                  <a:spcPct val="0"/>
                </a:spcBef>
              </a:pPr>
              <a:t>28</a:t>
            </a:fld>
            <a:endParaRPr lang="et-EE" altLang="et-EE"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7F7C5FA-6F4D-4966-8BDB-9E18DEF1CFA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ECADED8-3636-4569-9CD9-275FAF4937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61444" name="Slide Number Placeholder 3">
            <a:extLst>
              <a:ext uri="{FF2B5EF4-FFF2-40B4-BE49-F238E27FC236}">
                <a16:creationId xmlns:a16="http://schemas.microsoft.com/office/drawing/2014/main" id="{E799DCC6-F740-494A-9AA3-AD9062821F9C}"/>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43D8088-AA46-4FCE-AA17-29AB7466B0FA}" type="slidenum">
              <a:rPr lang="et-EE" altLang="et-EE" sz="1300"/>
              <a:pPr algn="r" eaLnBrk="1" hangingPunct="1">
                <a:spcBef>
                  <a:spcPct val="0"/>
                </a:spcBef>
              </a:pPr>
              <a:t>29</a:t>
            </a:fld>
            <a:endParaRPr lang="et-EE" altLang="et-EE"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1E370A0-5C1D-4210-AEAD-32764160893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66652A5-098A-4E4B-9BA0-E824F4EB0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8196" name="Slide Number Placeholder 3">
            <a:extLst>
              <a:ext uri="{FF2B5EF4-FFF2-40B4-BE49-F238E27FC236}">
                <a16:creationId xmlns:a16="http://schemas.microsoft.com/office/drawing/2014/main" id="{EDA877A4-B8A5-451E-A810-119F87F9C5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BCE9B6-D93E-4573-970C-6627F6F2A07A}" type="slidenum">
              <a:rPr lang="et-EE" altLang="et-EE" sz="1300" smtClean="0"/>
              <a:pPr>
                <a:spcBef>
                  <a:spcPct val="0"/>
                </a:spcBef>
              </a:pPr>
              <a:t>3</a:t>
            </a:fld>
            <a:endParaRPr lang="et-EE" altLang="et-EE"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FC8D3E1-3513-47FA-9072-6026CEF5DA5D}"/>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B4797C0-FE3E-41E2-83C1-9C57BB463D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63492" name="Slide Number Placeholder 3">
            <a:extLst>
              <a:ext uri="{FF2B5EF4-FFF2-40B4-BE49-F238E27FC236}">
                <a16:creationId xmlns:a16="http://schemas.microsoft.com/office/drawing/2014/main" id="{4EA206A8-9BE3-4681-92B4-E475D0E6579A}"/>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C5EF7FA-1296-4876-B4A5-9559FBA45418}" type="slidenum">
              <a:rPr lang="et-EE" altLang="et-EE" sz="1300"/>
              <a:pPr algn="r" eaLnBrk="1" hangingPunct="1">
                <a:spcBef>
                  <a:spcPct val="0"/>
                </a:spcBef>
              </a:pPr>
              <a:t>30</a:t>
            </a:fld>
            <a:endParaRPr lang="et-EE" altLang="et-EE"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55BDA0B-9B10-45BA-8434-7462A3C47C2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9443E2D-FC35-48AE-A419-747413572D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65540" name="Slide Number Placeholder 3">
            <a:extLst>
              <a:ext uri="{FF2B5EF4-FFF2-40B4-BE49-F238E27FC236}">
                <a16:creationId xmlns:a16="http://schemas.microsoft.com/office/drawing/2014/main" id="{BE31E28C-FCB9-4403-8C6B-5533E8D8B2D8}"/>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6586657-ED38-4CC2-ACEE-D874A755CEC1}" type="slidenum">
              <a:rPr lang="et-EE" altLang="et-EE" sz="1300"/>
              <a:pPr algn="r" eaLnBrk="1" hangingPunct="1">
                <a:spcBef>
                  <a:spcPct val="0"/>
                </a:spcBef>
              </a:pPr>
              <a:t>31</a:t>
            </a:fld>
            <a:endParaRPr lang="et-EE" altLang="et-EE"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AA3BD99-6BF2-4CF7-B00F-83BCD9E32420}"/>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2DA4525-A0FE-4296-9CE5-B8B0642163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67588" name="Slide Number Placeholder 3">
            <a:extLst>
              <a:ext uri="{FF2B5EF4-FFF2-40B4-BE49-F238E27FC236}">
                <a16:creationId xmlns:a16="http://schemas.microsoft.com/office/drawing/2014/main" id="{04989134-A399-440C-856B-405142B2E6C3}"/>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4340C76-8531-48A0-9474-A319BD8733C6}" type="slidenum">
              <a:rPr lang="et-EE" altLang="et-EE" sz="1300"/>
              <a:pPr algn="r" eaLnBrk="1" hangingPunct="1">
                <a:spcBef>
                  <a:spcPct val="0"/>
                </a:spcBef>
              </a:pPr>
              <a:t>32</a:t>
            </a:fld>
            <a:endParaRPr lang="et-EE" altLang="et-EE"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F463B7D-1CF7-4ABA-8697-76FA5312C5F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871FD384-1265-4529-B14A-61EF6AF225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latin typeface="Arial" panose="020B0604020202020204" pitchFamily="34" charset="0"/>
            </a:endParaRPr>
          </a:p>
        </p:txBody>
      </p:sp>
      <p:sp>
        <p:nvSpPr>
          <p:cNvPr id="69636" name="Slide Number Placeholder 3">
            <a:extLst>
              <a:ext uri="{FF2B5EF4-FFF2-40B4-BE49-F238E27FC236}">
                <a16:creationId xmlns:a16="http://schemas.microsoft.com/office/drawing/2014/main" id="{B8E6DB89-D940-46C7-B07D-9CDE77F98A3A}"/>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0AE5C7C-97E2-4C29-A008-7F7228322FE3}" type="slidenum">
              <a:rPr lang="et-EE" altLang="et-EE" sz="1300"/>
              <a:pPr algn="r" eaLnBrk="1" hangingPunct="1">
                <a:spcBef>
                  <a:spcPct val="0"/>
                </a:spcBef>
              </a:pPr>
              <a:t>33</a:t>
            </a:fld>
            <a:endParaRPr lang="et-EE" altLang="et-EE"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C43D27A-4A89-4E01-90AB-AE9F8348F56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DDA44FC-E415-4AC9-AE7E-74D096F4D8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1684" name="Slide Number Placeholder 3">
            <a:extLst>
              <a:ext uri="{FF2B5EF4-FFF2-40B4-BE49-F238E27FC236}">
                <a16:creationId xmlns:a16="http://schemas.microsoft.com/office/drawing/2014/main" id="{219CC114-A4E9-49E5-BCB6-33A032A1789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08FC4C6-8EAF-4CEB-BE47-159555148F6E}" type="slidenum">
              <a:rPr lang="et-EE" altLang="et-EE" sz="1300"/>
              <a:pPr algn="r" eaLnBrk="1" hangingPunct="1">
                <a:spcBef>
                  <a:spcPct val="0"/>
                </a:spcBef>
              </a:pPr>
              <a:t>34</a:t>
            </a:fld>
            <a:endParaRPr lang="et-EE" altLang="et-EE"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2AE32A9-9D35-4F90-AB18-A98D70E076DD}"/>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B6E366C-6D6D-4ED2-BE57-3C1ED31B1F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3732" name="Slide Number Placeholder 3">
            <a:extLst>
              <a:ext uri="{FF2B5EF4-FFF2-40B4-BE49-F238E27FC236}">
                <a16:creationId xmlns:a16="http://schemas.microsoft.com/office/drawing/2014/main" id="{18249BD9-E6CA-4E4E-A8EE-6BF0BC5115CF}"/>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956C887-161F-454C-9B46-8DB45498FA0A}" type="slidenum">
              <a:rPr lang="et-EE" altLang="et-EE" sz="1300"/>
              <a:pPr algn="r" eaLnBrk="1" hangingPunct="1">
                <a:spcBef>
                  <a:spcPct val="0"/>
                </a:spcBef>
              </a:pPr>
              <a:t>35</a:t>
            </a:fld>
            <a:endParaRPr lang="et-EE" altLang="et-EE"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C842708A-4807-4696-846B-AA4C8082F8F1}"/>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0E74A0D2-F0D5-4768-B2F9-9B2504FE9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5780" name="Slide Number Placeholder 3">
            <a:extLst>
              <a:ext uri="{FF2B5EF4-FFF2-40B4-BE49-F238E27FC236}">
                <a16:creationId xmlns:a16="http://schemas.microsoft.com/office/drawing/2014/main" id="{B5B46ABF-7681-4EAB-9E5D-9233D2DB59C0}"/>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2D212B5-851F-4712-9BCB-E84BC89B613A}" type="slidenum">
              <a:rPr lang="et-EE" altLang="et-EE" sz="1300"/>
              <a:pPr algn="r" eaLnBrk="1" hangingPunct="1">
                <a:spcBef>
                  <a:spcPct val="0"/>
                </a:spcBef>
              </a:pPr>
              <a:t>36</a:t>
            </a:fld>
            <a:endParaRPr lang="et-EE" altLang="et-EE"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B512A69-F0F4-4D22-933C-7E16F688A08A}"/>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367A0EF-D46C-440B-994D-F5E19D8832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7828" name="Slide Number Placeholder 3">
            <a:extLst>
              <a:ext uri="{FF2B5EF4-FFF2-40B4-BE49-F238E27FC236}">
                <a16:creationId xmlns:a16="http://schemas.microsoft.com/office/drawing/2014/main" id="{D16E049A-F58D-47FC-8BE4-5682B3CF3567}"/>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B7FA644-AB39-4389-B1E3-1294A9085CE4}" type="slidenum">
              <a:rPr lang="et-EE" altLang="et-EE" sz="1300"/>
              <a:pPr algn="r" eaLnBrk="1" hangingPunct="1">
                <a:spcBef>
                  <a:spcPct val="0"/>
                </a:spcBef>
              </a:pPr>
              <a:t>37</a:t>
            </a:fld>
            <a:endParaRPr lang="et-EE" altLang="et-EE"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73EA6ED-6E3C-4D15-8EB8-3F8F2EF8C349}"/>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0F6D44C1-F886-4BAF-AE9C-676F87E5CB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9876" name="Slide Number Placeholder 3">
            <a:extLst>
              <a:ext uri="{FF2B5EF4-FFF2-40B4-BE49-F238E27FC236}">
                <a16:creationId xmlns:a16="http://schemas.microsoft.com/office/drawing/2014/main" id="{2664E89D-556E-4736-9E7A-F6FE968E960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5D8532-F423-4C1A-BE74-9DFF1D2C36C7}" type="slidenum">
              <a:rPr lang="et-EE" altLang="et-EE" sz="1300"/>
              <a:pPr algn="r" eaLnBrk="1" hangingPunct="1">
                <a:spcBef>
                  <a:spcPct val="0"/>
                </a:spcBef>
              </a:pPr>
              <a:t>38</a:t>
            </a:fld>
            <a:endParaRPr lang="et-EE" altLang="et-EE"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59C0580-23C8-4670-B6E4-319C6E9FE547}"/>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E169C480-61FC-43C6-B16F-9CF0B3B83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81924" name="Slide Number Placeholder 3">
            <a:extLst>
              <a:ext uri="{FF2B5EF4-FFF2-40B4-BE49-F238E27FC236}">
                <a16:creationId xmlns:a16="http://schemas.microsoft.com/office/drawing/2014/main" id="{8E218890-8011-4285-9C38-3414D2BA1DA3}"/>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CEDE377-BC81-4086-A2E9-73B7F810F288}" type="slidenum">
              <a:rPr lang="et-EE" altLang="et-EE" sz="1300"/>
              <a:pPr algn="r" eaLnBrk="1" hangingPunct="1">
                <a:spcBef>
                  <a:spcPct val="0"/>
                </a:spcBef>
              </a:pPr>
              <a:t>39</a:t>
            </a:fld>
            <a:endParaRPr lang="et-EE" altLang="et-EE"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E3DE446-03BD-4FED-AEA5-2EBC0B35549A}"/>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5939783-42FB-49DC-9E28-6FE703A499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0244" name="Slide Number Placeholder 3">
            <a:extLst>
              <a:ext uri="{FF2B5EF4-FFF2-40B4-BE49-F238E27FC236}">
                <a16:creationId xmlns:a16="http://schemas.microsoft.com/office/drawing/2014/main" id="{ED0FA9E4-4BEA-4AC4-8663-E6E7FEC5E9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7C2AF5-6368-4ABF-A1B0-1622C7128E7D}" type="slidenum">
              <a:rPr lang="et-EE" altLang="et-EE" sz="1300" smtClean="0"/>
              <a:pPr>
                <a:spcBef>
                  <a:spcPct val="0"/>
                </a:spcBef>
              </a:pPr>
              <a:t>4</a:t>
            </a:fld>
            <a:endParaRPr lang="et-EE" altLang="et-EE"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A42B3FA-92EC-4108-A9BD-183D9640D32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852030B-9E60-4136-94A6-CE1C147BDB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83972" name="Slide Number Placeholder 3">
            <a:extLst>
              <a:ext uri="{FF2B5EF4-FFF2-40B4-BE49-F238E27FC236}">
                <a16:creationId xmlns:a16="http://schemas.microsoft.com/office/drawing/2014/main" id="{A27E88AD-F7F9-4B04-8BAF-AC9275F96FAB}"/>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F528D1E-26FE-4F4B-9CE6-3D97F1E1F147}" type="slidenum">
              <a:rPr lang="et-EE" altLang="et-EE" sz="1300"/>
              <a:pPr algn="r" eaLnBrk="1" hangingPunct="1">
                <a:spcBef>
                  <a:spcPct val="0"/>
                </a:spcBef>
              </a:pPr>
              <a:t>40</a:t>
            </a:fld>
            <a:endParaRPr lang="et-EE" altLang="et-E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6BEBE71-B600-42DB-8672-51A53D3332DA}"/>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D7D0516-977F-464E-96AA-AB4E9FBA12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t-EE" b="1" u="sng"/>
              <a:t>Üldmasinaelemendid</a:t>
            </a:r>
            <a:r>
              <a:rPr lang="et-EE" altLang="et-EE" b="1" u="sng"/>
              <a:t> e. Üldotstarbelised masinaelemendid</a:t>
            </a:r>
            <a:r>
              <a:rPr lang="et-EE" altLang="et-EE" u="sng"/>
              <a:t> </a:t>
            </a:r>
            <a:r>
              <a:rPr lang="en-US" altLang="et-EE"/>
              <a:t>Masinaelemendid, mida samadel</a:t>
            </a:r>
            <a:r>
              <a:rPr lang="et-EE" altLang="et-EE"/>
              <a:t> </a:t>
            </a:r>
            <a:r>
              <a:rPr lang="en-US" altLang="et-EE"/>
              <a:t>eesmärkidel kasutatakse erinevate</a:t>
            </a:r>
            <a:r>
              <a:rPr lang="et-EE" altLang="et-EE"/>
              <a:t> </a:t>
            </a:r>
            <a:r>
              <a:rPr lang="en-US" altLang="et-EE"/>
              <a:t>konstruktsioonide ja erinevate</a:t>
            </a:r>
            <a:r>
              <a:rPr lang="et-EE" altLang="et-EE"/>
              <a:t> </a:t>
            </a:r>
            <a:r>
              <a:rPr lang="en-US" altLang="et-EE"/>
              <a:t>otstarvetega masinates</a:t>
            </a:r>
            <a:r>
              <a:rPr lang="et-EE" altLang="et-EE"/>
              <a:t>. Liited, ajamite komponendid, muud.</a:t>
            </a:r>
            <a:endParaRPr lang="en-US" altLang="et-EE"/>
          </a:p>
        </p:txBody>
      </p:sp>
      <p:sp>
        <p:nvSpPr>
          <p:cNvPr id="12292" name="Slide Number Placeholder 3">
            <a:extLst>
              <a:ext uri="{FF2B5EF4-FFF2-40B4-BE49-F238E27FC236}">
                <a16:creationId xmlns:a16="http://schemas.microsoft.com/office/drawing/2014/main" id="{6D8C2D21-FE77-4B29-B3C5-534DC24809C8}"/>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3A47D95-8219-462D-9779-204DE04D71A6}" type="slidenum">
              <a:rPr lang="et-EE" altLang="et-EE" sz="1300"/>
              <a:pPr algn="r" eaLnBrk="1" hangingPunct="1">
                <a:spcBef>
                  <a:spcPct val="0"/>
                </a:spcBef>
              </a:pPr>
              <a:t>5</a:t>
            </a:fld>
            <a:endParaRPr lang="et-EE" altLang="et-E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13BEC56-353F-4588-A99C-B8D95BFA8E39}"/>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CDB987D-7E6E-4C2A-A139-7F017FB04F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4340" name="Slide Number Placeholder 3">
            <a:extLst>
              <a:ext uri="{FF2B5EF4-FFF2-40B4-BE49-F238E27FC236}">
                <a16:creationId xmlns:a16="http://schemas.microsoft.com/office/drawing/2014/main" id="{E7536572-4BA3-47CF-8063-DB6DF9673B6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5DA211D-B6B1-4EE4-AC03-64308B912678}" type="slidenum">
              <a:rPr lang="et-EE" altLang="et-EE" sz="1300"/>
              <a:pPr algn="r" eaLnBrk="1" hangingPunct="1">
                <a:spcBef>
                  <a:spcPct val="0"/>
                </a:spcBef>
              </a:pPr>
              <a:t>6</a:t>
            </a:fld>
            <a:endParaRPr lang="et-EE" altLang="et-E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41475C6-7A76-4434-9A98-95A991279240}"/>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7745E89-A754-4D6D-B6BB-07070DA62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6388" name="Slide Number Placeholder 3">
            <a:extLst>
              <a:ext uri="{FF2B5EF4-FFF2-40B4-BE49-F238E27FC236}">
                <a16:creationId xmlns:a16="http://schemas.microsoft.com/office/drawing/2014/main" id="{445D2435-5FF0-4E74-8982-E37CB1B0544B}"/>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2F8570C-4ABD-47E3-91F3-E1844A7F8E81}" type="slidenum">
              <a:rPr lang="et-EE" altLang="et-EE" sz="1300"/>
              <a:pPr algn="r" eaLnBrk="1" hangingPunct="1">
                <a:spcBef>
                  <a:spcPct val="0"/>
                </a:spcBef>
              </a:pPr>
              <a:t>7</a:t>
            </a:fld>
            <a:endParaRPr lang="et-EE" altLang="et-E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1434583-3A7F-45FB-BC45-24A6EE39EA3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B8B7F6A-C811-4E57-A3DE-C841CA9C10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8436" name="Slide Number Placeholder 3">
            <a:extLst>
              <a:ext uri="{FF2B5EF4-FFF2-40B4-BE49-F238E27FC236}">
                <a16:creationId xmlns:a16="http://schemas.microsoft.com/office/drawing/2014/main" id="{E2368D14-927A-4939-A17C-6613EE681755}"/>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C7091E1-1FE6-465B-80A3-1C57256D5675}" type="slidenum">
              <a:rPr lang="et-EE" altLang="et-EE" sz="1300"/>
              <a:pPr algn="r" eaLnBrk="1" hangingPunct="1">
                <a:spcBef>
                  <a:spcPct val="0"/>
                </a:spcBef>
              </a:pPr>
              <a:t>8</a:t>
            </a:fld>
            <a:endParaRPr lang="et-EE" altLang="et-E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E83226-9F26-4CF9-B25A-7C8E551633C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B27C850-17DE-4BEF-B7D3-0E262A1D24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0484" name="Slide Number Placeholder 3">
            <a:extLst>
              <a:ext uri="{FF2B5EF4-FFF2-40B4-BE49-F238E27FC236}">
                <a16:creationId xmlns:a16="http://schemas.microsoft.com/office/drawing/2014/main" id="{9215A375-21D4-4C5F-889B-72BB371F623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192F9B1-80F0-4305-97B9-3DBD08679977}" type="slidenum">
              <a:rPr lang="et-EE" altLang="et-EE" sz="1300"/>
              <a:pPr algn="r" eaLnBrk="1" hangingPunct="1">
                <a:spcBef>
                  <a:spcPct val="0"/>
                </a:spcBef>
              </a:pPr>
              <a:t>9</a:t>
            </a:fld>
            <a:endParaRPr lang="et-EE" altLang="et-E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t-EE"/>
          </a:p>
        </p:txBody>
      </p:sp>
      <p:sp>
        <p:nvSpPr>
          <p:cNvPr id="4" name="Rectangle 4">
            <a:extLst>
              <a:ext uri="{FF2B5EF4-FFF2-40B4-BE49-F238E27FC236}">
                <a16:creationId xmlns:a16="http://schemas.microsoft.com/office/drawing/2014/main" id="{6D7BA0AA-F917-49AF-B7BF-C8B0ED08B3CB}"/>
              </a:ext>
            </a:extLst>
          </p:cNvPr>
          <p:cNvSpPr>
            <a:spLocks noGrp="1" noChangeArrowheads="1"/>
          </p:cNvSpPr>
          <p:nvPr>
            <p:ph type="dt" sz="half" idx="10"/>
          </p:nvPr>
        </p:nvSpPr>
        <p:spPr>
          <a:ln/>
        </p:spPr>
        <p:txBody>
          <a:bodyPr/>
          <a:lstStyle>
            <a:lvl1pPr>
              <a:defRPr/>
            </a:lvl1pPr>
          </a:lstStyle>
          <a:p>
            <a:pPr>
              <a:defRPr/>
            </a:pPr>
            <a:fld id="{847088DF-4ECC-4127-8AD0-DCD04FB52454}" type="datetime1">
              <a:rPr lang="et-EE"/>
              <a:pPr>
                <a:defRPr/>
              </a:pPr>
              <a:t>27.01.2019</a:t>
            </a:fld>
            <a:endParaRPr lang="en-US"/>
          </a:p>
        </p:txBody>
      </p:sp>
      <p:sp>
        <p:nvSpPr>
          <p:cNvPr id="5" name="Rectangle 5">
            <a:extLst>
              <a:ext uri="{FF2B5EF4-FFF2-40B4-BE49-F238E27FC236}">
                <a16:creationId xmlns:a16="http://schemas.microsoft.com/office/drawing/2014/main" id="{9583476E-1311-47AC-958C-D945F3998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F5F4B7-327B-4D56-A85E-7FFEF527DCB9}"/>
              </a:ext>
            </a:extLst>
          </p:cNvPr>
          <p:cNvSpPr>
            <a:spLocks noGrp="1" noChangeArrowheads="1"/>
          </p:cNvSpPr>
          <p:nvPr>
            <p:ph type="sldNum" sz="quarter" idx="12"/>
          </p:nvPr>
        </p:nvSpPr>
        <p:spPr>
          <a:ln/>
        </p:spPr>
        <p:txBody>
          <a:bodyPr/>
          <a:lstStyle>
            <a:lvl1pPr>
              <a:defRPr/>
            </a:lvl1pPr>
          </a:lstStyle>
          <a:p>
            <a:pPr>
              <a:defRPr/>
            </a:pPr>
            <a:fld id="{020B00CC-568E-4291-84D6-1C3324F64557}" type="slidenum">
              <a:rPr lang="en-US" altLang="et-EE"/>
              <a:pPr>
                <a:defRPr/>
              </a:pPr>
              <a:t>‹#›</a:t>
            </a:fld>
            <a:endParaRPr lang="en-US" altLang="et-EE"/>
          </a:p>
        </p:txBody>
      </p:sp>
    </p:spTree>
    <p:extLst>
      <p:ext uri="{BB962C8B-B14F-4D97-AF65-F5344CB8AC3E}">
        <p14:creationId xmlns:p14="http://schemas.microsoft.com/office/powerpoint/2010/main" val="338723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C0AC55CF-CA2A-4415-85A9-A232E0B0C8E1}"/>
              </a:ext>
            </a:extLst>
          </p:cNvPr>
          <p:cNvSpPr>
            <a:spLocks noGrp="1" noChangeArrowheads="1"/>
          </p:cNvSpPr>
          <p:nvPr>
            <p:ph type="dt" sz="half" idx="10"/>
          </p:nvPr>
        </p:nvSpPr>
        <p:spPr>
          <a:ln/>
        </p:spPr>
        <p:txBody>
          <a:bodyPr/>
          <a:lstStyle>
            <a:lvl1pPr>
              <a:defRPr/>
            </a:lvl1pPr>
          </a:lstStyle>
          <a:p>
            <a:pPr>
              <a:defRPr/>
            </a:pPr>
            <a:fld id="{0FCBCB97-22AE-4DF2-8624-47CC7D1417D7}" type="datetime1">
              <a:rPr lang="et-EE"/>
              <a:pPr>
                <a:defRPr/>
              </a:pPr>
              <a:t>27.01.2019</a:t>
            </a:fld>
            <a:endParaRPr lang="en-US"/>
          </a:p>
        </p:txBody>
      </p:sp>
      <p:sp>
        <p:nvSpPr>
          <p:cNvPr id="5" name="Rectangle 5">
            <a:extLst>
              <a:ext uri="{FF2B5EF4-FFF2-40B4-BE49-F238E27FC236}">
                <a16:creationId xmlns:a16="http://schemas.microsoft.com/office/drawing/2014/main" id="{BA9D2623-289C-4C64-B462-7B3CB54B6B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77B49F-F9DA-49CD-93B9-F0E5F1DBEBAB}"/>
              </a:ext>
            </a:extLst>
          </p:cNvPr>
          <p:cNvSpPr>
            <a:spLocks noGrp="1" noChangeArrowheads="1"/>
          </p:cNvSpPr>
          <p:nvPr>
            <p:ph type="sldNum" sz="quarter" idx="12"/>
          </p:nvPr>
        </p:nvSpPr>
        <p:spPr>
          <a:ln/>
        </p:spPr>
        <p:txBody>
          <a:bodyPr/>
          <a:lstStyle>
            <a:lvl1pPr>
              <a:defRPr/>
            </a:lvl1pPr>
          </a:lstStyle>
          <a:p>
            <a:pPr>
              <a:defRPr/>
            </a:pPr>
            <a:fld id="{6755DF07-F1CD-468D-8C4B-D0DBE180862D}" type="slidenum">
              <a:rPr lang="en-US" altLang="et-EE"/>
              <a:pPr>
                <a:defRPr/>
              </a:pPr>
              <a:t>‹#›</a:t>
            </a:fld>
            <a:endParaRPr lang="en-US" altLang="et-EE"/>
          </a:p>
        </p:txBody>
      </p:sp>
    </p:spTree>
    <p:extLst>
      <p:ext uri="{BB962C8B-B14F-4D97-AF65-F5344CB8AC3E}">
        <p14:creationId xmlns:p14="http://schemas.microsoft.com/office/powerpoint/2010/main" val="92178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8CCEAA01-46DE-4D4A-A1F7-8ABFC9239DFD}"/>
              </a:ext>
            </a:extLst>
          </p:cNvPr>
          <p:cNvSpPr>
            <a:spLocks noGrp="1" noChangeArrowheads="1"/>
          </p:cNvSpPr>
          <p:nvPr>
            <p:ph type="dt" sz="half" idx="10"/>
          </p:nvPr>
        </p:nvSpPr>
        <p:spPr>
          <a:ln/>
        </p:spPr>
        <p:txBody>
          <a:bodyPr/>
          <a:lstStyle>
            <a:lvl1pPr>
              <a:defRPr/>
            </a:lvl1pPr>
          </a:lstStyle>
          <a:p>
            <a:pPr>
              <a:defRPr/>
            </a:pPr>
            <a:fld id="{8C7BF691-89CD-4E04-AA36-D6CDB55833C2}" type="datetime1">
              <a:rPr lang="et-EE"/>
              <a:pPr>
                <a:defRPr/>
              </a:pPr>
              <a:t>27.01.2019</a:t>
            </a:fld>
            <a:endParaRPr lang="en-US"/>
          </a:p>
        </p:txBody>
      </p:sp>
      <p:sp>
        <p:nvSpPr>
          <p:cNvPr id="5" name="Rectangle 5">
            <a:extLst>
              <a:ext uri="{FF2B5EF4-FFF2-40B4-BE49-F238E27FC236}">
                <a16:creationId xmlns:a16="http://schemas.microsoft.com/office/drawing/2014/main" id="{A3629EB2-7CED-43A7-9E56-5D2AA9A67C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0F4EC4-CCAF-4746-96A2-78B896ED3606}"/>
              </a:ext>
            </a:extLst>
          </p:cNvPr>
          <p:cNvSpPr>
            <a:spLocks noGrp="1" noChangeArrowheads="1"/>
          </p:cNvSpPr>
          <p:nvPr>
            <p:ph type="sldNum" sz="quarter" idx="12"/>
          </p:nvPr>
        </p:nvSpPr>
        <p:spPr>
          <a:ln/>
        </p:spPr>
        <p:txBody>
          <a:bodyPr/>
          <a:lstStyle>
            <a:lvl1pPr>
              <a:defRPr/>
            </a:lvl1pPr>
          </a:lstStyle>
          <a:p>
            <a:pPr>
              <a:defRPr/>
            </a:pPr>
            <a:fld id="{18FAEFCA-B636-4DBE-8DE2-A27B4BFF5C8D}" type="slidenum">
              <a:rPr lang="en-US" altLang="et-EE"/>
              <a:pPr>
                <a:defRPr/>
              </a:pPr>
              <a:t>‹#›</a:t>
            </a:fld>
            <a:endParaRPr lang="en-US" altLang="et-EE"/>
          </a:p>
        </p:txBody>
      </p:sp>
    </p:spTree>
    <p:extLst>
      <p:ext uri="{BB962C8B-B14F-4D97-AF65-F5344CB8AC3E}">
        <p14:creationId xmlns:p14="http://schemas.microsoft.com/office/powerpoint/2010/main" val="273783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55E60169-6F4A-4C6E-AEE6-F591766B5A79}"/>
              </a:ext>
            </a:extLst>
          </p:cNvPr>
          <p:cNvSpPr>
            <a:spLocks noGrp="1" noChangeArrowheads="1"/>
          </p:cNvSpPr>
          <p:nvPr>
            <p:ph type="dt" sz="half" idx="10"/>
          </p:nvPr>
        </p:nvSpPr>
        <p:spPr>
          <a:ln/>
        </p:spPr>
        <p:txBody>
          <a:bodyPr/>
          <a:lstStyle>
            <a:lvl1pPr>
              <a:defRPr/>
            </a:lvl1pPr>
          </a:lstStyle>
          <a:p>
            <a:pPr>
              <a:defRPr/>
            </a:pPr>
            <a:fld id="{61A46544-435B-4D80-8730-DFB7C3B170F5}" type="datetime1">
              <a:rPr lang="et-EE"/>
              <a:pPr>
                <a:defRPr/>
              </a:pPr>
              <a:t>27.01.2019</a:t>
            </a:fld>
            <a:endParaRPr lang="en-US"/>
          </a:p>
        </p:txBody>
      </p:sp>
      <p:sp>
        <p:nvSpPr>
          <p:cNvPr id="5" name="Rectangle 5">
            <a:extLst>
              <a:ext uri="{FF2B5EF4-FFF2-40B4-BE49-F238E27FC236}">
                <a16:creationId xmlns:a16="http://schemas.microsoft.com/office/drawing/2014/main" id="{DCBC251D-2305-425F-A307-A0349F1520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39D2F5-CF31-4721-9649-D1FDF06C3B4D}"/>
              </a:ext>
            </a:extLst>
          </p:cNvPr>
          <p:cNvSpPr>
            <a:spLocks noGrp="1" noChangeArrowheads="1"/>
          </p:cNvSpPr>
          <p:nvPr>
            <p:ph type="sldNum" sz="quarter" idx="12"/>
          </p:nvPr>
        </p:nvSpPr>
        <p:spPr>
          <a:ln/>
        </p:spPr>
        <p:txBody>
          <a:bodyPr/>
          <a:lstStyle>
            <a:lvl1pPr>
              <a:defRPr/>
            </a:lvl1pPr>
          </a:lstStyle>
          <a:p>
            <a:pPr>
              <a:defRPr/>
            </a:pPr>
            <a:fld id="{276DF6CB-2F0E-4076-8275-6324CF66BA12}" type="slidenum">
              <a:rPr lang="en-US" altLang="et-EE"/>
              <a:pPr>
                <a:defRPr/>
              </a:pPr>
              <a:t>‹#›</a:t>
            </a:fld>
            <a:endParaRPr lang="en-US" altLang="et-EE"/>
          </a:p>
        </p:txBody>
      </p:sp>
    </p:spTree>
    <p:extLst>
      <p:ext uri="{BB962C8B-B14F-4D97-AF65-F5344CB8AC3E}">
        <p14:creationId xmlns:p14="http://schemas.microsoft.com/office/powerpoint/2010/main" val="285123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F1CD3C-26A7-4435-A1E9-E10EE889D253}"/>
              </a:ext>
            </a:extLst>
          </p:cNvPr>
          <p:cNvSpPr>
            <a:spLocks noGrp="1" noChangeArrowheads="1"/>
          </p:cNvSpPr>
          <p:nvPr>
            <p:ph type="dt" sz="half" idx="10"/>
          </p:nvPr>
        </p:nvSpPr>
        <p:spPr>
          <a:ln/>
        </p:spPr>
        <p:txBody>
          <a:bodyPr/>
          <a:lstStyle>
            <a:lvl1pPr>
              <a:defRPr/>
            </a:lvl1pPr>
          </a:lstStyle>
          <a:p>
            <a:pPr>
              <a:defRPr/>
            </a:pPr>
            <a:fld id="{AABD6B52-7ED6-4BD2-98FC-082D67FEDABF}" type="datetime1">
              <a:rPr lang="et-EE"/>
              <a:pPr>
                <a:defRPr/>
              </a:pPr>
              <a:t>27.01.2019</a:t>
            </a:fld>
            <a:endParaRPr lang="en-US"/>
          </a:p>
        </p:txBody>
      </p:sp>
      <p:sp>
        <p:nvSpPr>
          <p:cNvPr id="5" name="Rectangle 5">
            <a:extLst>
              <a:ext uri="{FF2B5EF4-FFF2-40B4-BE49-F238E27FC236}">
                <a16:creationId xmlns:a16="http://schemas.microsoft.com/office/drawing/2014/main" id="{845977FB-8091-469D-A875-C0E5D93B95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5C2864-4D7D-490B-A400-DA39C00BBE49}"/>
              </a:ext>
            </a:extLst>
          </p:cNvPr>
          <p:cNvSpPr>
            <a:spLocks noGrp="1" noChangeArrowheads="1"/>
          </p:cNvSpPr>
          <p:nvPr>
            <p:ph type="sldNum" sz="quarter" idx="12"/>
          </p:nvPr>
        </p:nvSpPr>
        <p:spPr>
          <a:ln/>
        </p:spPr>
        <p:txBody>
          <a:bodyPr/>
          <a:lstStyle>
            <a:lvl1pPr>
              <a:defRPr/>
            </a:lvl1pPr>
          </a:lstStyle>
          <a:p>
            <a:pPr>
              <a:defRPr/>
            </a:pPr>
            <a:fld id="{74F75AC8-2350-4F72-B5E4-A7256B710602}" type="slidenum">
              <a:rPr lang="en-US" altLang="et-EE"/>
              <a:pPr>
                <a:defRPr/>
              </a:pPr>
              <a:t>‹#›</a:t>
            </a:fld>
            <a:endParaRPr lang="en-US" altLang="et-EE"/>
          </a:p>
        </p:txBody>
      </p:sp>
    </p:spTree>
    <p:extLst>
      <p:ext uri="{BB962C8B-B14F-4D97-AF65-F5344CB8AC3E}">
        <p14:creationId xmlns:p14="http://schemas.microsoft.com/office/powerpoint/2010/main" val="422244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Rectangle 4">
            <a:extLst>
              <a:ext uri="{FF2B5EF4-FFF2-40B4-BE49-F238E27FC236}">
                <a16:creationId xmlns:a16="http://schemas.microsoft.com/office/drawing/2014/main" id="{2154FFE4-A527-454B-BD0A-4E13F1286BE2}"/>
              </a:ext>
            </a:extLst>
          </p:cNvPr>
          <p:cNvSpPr>
            <a:spLocks noGrp="1" noChangeArrowheads="1"/>
          </p:cNvSpPr>
          <p:nvPr>
            <p:ph type="dt" sz="half" idx="10"/>
          </p:nvPr>
        </p:nvSpPr>
        <p:spPr>
          <a:ln/>
        </p:spPr>
        <p:txBody>
          <a:bodyPr/>
          <a:lstStyle>
            <a:lvl1pPr>
              <a:defRPr/>
            </a:lvl1pPr>
          </a:lstStyle>
          <a:p>
            <a:pPr>
              <a:defRPr/>
            </a:pPr>
            <a:fld id="{5AF4092E-AFA0-421F-BC00-DA2315132F64}" type="datetime1">
              <a:rPr lang="et-EE"/>
              <a:pPr>
                <a:defRPr/>
              </a:pPr>
              <a:t>27.01.2019</a:t>
            </a:fld>
            <a:endParaRPr lang="en-US"/>
          </a:p>
        </p:txBody>
      </p:sp>
      <p:sp>
        <p:nvSpPr>
          <p:cNvPr id="6" name="Rectangle 5">
            <a:extLst>
              <a:ext uri="{FF2B5EF4-FFF2-40B4-BE49-F238E27FC236}">
                <a16:creationId xmlns:a16="http://schemas.microsoft.com/office/drawing/2014/main" id="{E0688909-5F9D-4829-AA66-642C641FB6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A0BD3A-AE08-4AE3-917D-4CFB45E196C5}"/>
              </a:ext>
            </a:extLst>
          </p:cNvPr>
          <p:cNvSpPr>
            <a:spLocks noGrp="1" noChangeArrowheads="1"/>
          </p:cNvSpPr>
          <p:nvPr>
            <p:ph type="sldNum" sz="quarter" idx="12"/>
          </p:nvPr>
        </p:nvSpPr>
        <p:spPr>
          <a:ln/>
        </p:spPr>
        <p:txBody>
          <a:bodyPr/>
          <a:lstStyle>
            <a:lvl1pPr>
              <a:defRPr/>
            </a:lvl1pPr>
          </a:lstStyle>
          <a:p>
            <a:pPr>
              <a:defRPr/>
            </a:pPr>
            <a:fld id="{72258A36-4448-42DB-B168-1FB787EA25AF}" type="slidenum">
              <a:rPr lang="en-US" altLang="et-EE"/>
              <a:pPr>
                <a:defRPr/>
              </a:pPr>
              <a:t>‹#›</a:t>
            </a:fld>
            <a:endParaRPr lang="en-US" altLang="et-EE"/>
          </a:p>
        </p:txBody>
      </p:sp>
    </p:spTree>
    <p:extLst>
      <p:ext uri="{BB962C8B-B14F-4D97-AF65-F5344CB8AC3E}">
        <p14:creationId xmlns:p14="http://schemas.microsoft.com/office/powerpoint/2010/main" val="274477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Rectangle 4">
            <a:extLst>
              <a:ext uri="{FF2B5EF4-FFF2-40B4-BE49-F238E27FC236}">
                <a16:creationId xmlns:a16="http://schemas.microsoft.com/office/drawing/2014/main" id="{56624B7F-790B-4180-857A-D38314F87357}"/>
              </a:ext>
            </a:extLst>
          </p:cNvPr>
          <p:cNvSpPr>
            <a:spLocks noGrp="1" noChangeArrowheads="1"/>
          </p:cNvSpPr>
          <p:nvPr>
            <p:ph type="dt" sz="half" idx="10"/>
          </p:nvPr>
        </p:nvSpPr>
        <p:spPr>
          <a:ln/>
        </p:spPr>
        <p:txBody>
          <a:bodyPr/>
          <a:lstStyle>
            <a:lvl1pPr>
              <a:defRPr/>
            </a:lvl1pPr>
          </a:lstStyle>
          <a:p>
            <a:pPr>
              <a:defRPr/>
            </a:pPr>
            <a:fld id="{F766AB21-1FDE-45AB-BE8A-CF2AD59BB08E}" type="datetime1">
              <a:rPr lang="et-EE"/>
              <a:pPr>
                <a:defRPr/>
              </a:pPr>
              <a:t>27.01.2019</a:t>
            </a:fld>
            <a:endParaRPr lang="en-US"/>
          </a:p>
        </p:txBody>
      </p:sp>
      <p:sp>
        <p:nvSpPr>
          <p:cNvPr id="8" name="Rectangle 5">
            <a:extLst>
              <a:ext uri="{FF2B5EF4-FFF2-40B4-BE49-F238E27FC236}">
                <a16:creationId xmlns:a16="http://schemas.microsoft.com/office/drawing/2014/main" id="{00F859D6-3A03-479D-ADCF-4FED0D46D9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0A81950-D517-45CC-A170-D16CCB1F318E}"/>
              </a:ext>
            </a:extLst>
          </p:cNvPr>
          <p:cNvSpPr>
            <a:spLocks noGrp="1" noChangeArrowheads="1"/>
          </p:cNvSpPr>
          <p:nvPr>
            <p:ph type="sldNum" sz="quarter" idx="12"/>
          </p:nvPr>
        </p:nvSpPr>
        <p:spPr>
          <a:ln/>
        </p:spPr>
        <p:txBody>
          <a:bodyPr/>
          <a:lstStyle>
            <a:lvl1pPr>
              <a:defRPr/>
            </a:lvl1pPr>
          </a:lstStyle>
          <a:p>
            <a:pPr>
              <a:defRPr/>
            </a:pPr>
            <a:fld id="{8402D4FA-E432-44A7-9C68-F4909D830BA3}" type="slidenum">
              <a:rPr lang="en-US" altLang="et-EE"/>
              <a:pPr>
                <a:defRPr/>
              </a:pPr>
              <a:t>‹#›</a:t>
            </a:fld>
            <a:endParaRPr lang="en-US" altLang="et-EE"/>
          </a:p>
        </p:txBody>
      </p:sp>
    </p:spTree>
    <p:extLst>
      <p:ext uri="{BB962C8B-B14F-4D97-AF65-F5344CB8AC3E}">
        <p14:creationId xmlns:p14="http://schemas.microsoft.com/office/powerpoint/2010/main" val="8813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Rectangle 4">
            <a:extLst>
              <a:ext uri="{FF2B5EF4-FFF2-40B4-BE49-F238E27FC236}">
                <a16:creationId xmlns:a16="http://schemas.microsoft.com/office/drawing/2014/main" id="{BB4E5DE0-CEA0-4C3A-A9C4-6D3A4110BA93}"/>
              </a:ext>
            </a:extLst>
          </p:cNvPr>
          <p:cNvSpPr>
            <a:spLocks noGrp="1" noChangeArrowheads="1"/>
          </p:cNvSpPr>
          <p:nvPr>
            <p:ph type="dt" sz="half" idx="10"/>
          </p:nvPr>
        </p:nvSpPr>
        <p:spPr>
          <a:ln/>
        </p:spPr>
        <p:txBody>
          <a:bodyPr/>
          <a:lstStyle>
            <a:lvl1pPr>
              <a:defRPr/>
            </a:lvl1pPr>
          </a:lstStyle>
          <a:p>
            <a:pPr>
              <a:defRPr/>
            </a:pPr>
            <a:fld id="{F2C9344B-E081-4469-938B-FD18E2622F42}" type="datetime1">
              <a:rPr lang="et-EE"/>
              <a:pPr>
                <a:defRPr/>
              </a:pPr>
              <a:t>27.01.2019</a:t>
            </a:fld>
            <a:endParaRPr lang="en-US"/>
          </a:p>
        </p:txBody>
      </p:sp>
      <p:sp>
        <p:nvSpPr>
          <p:cNvPr id="4" name="Rectangle 5">
            <a:extLst>
              <a:ext uri="{FF2B5EF4-FFF2-40B4-BE49-F238E27FC236}">
                <a16:creationId xmlns:a16="http://schemas.microsoft.com/office/drawing/2014/main" id="{285B6336-923D-420A-9838-31254CE1C7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E14122B-500C-45C0-994C-B682D22E5591}"/>
              </a:ext>
            </a:extLst>
          </p:cNvPr>
          <p:cNvSpPr>
            <a:spLocks noGrp="1" noChangeArrowheads="1"/>
          </p:cNvSpPr>
          <p:nvPr>
            <p:ph type="sldNum" sz="quarter" idx="12"/>
          </p:nvPr>
        </p:nvSpPr>
        <p:spPr>
          <a:ln/>
        </p:spPr>
        <p:txBody>
          <a:bodyPr/>
          <a:lstStyle>
            <a:lvl1pPr>
              <a:defRPr/>
            </a:lvl1pPr>
          </a:lstStyle>
          <a:p>
            <a:pPr>
              <a:defRPr/>
            </a:pPr>
            <a:fld id="{F1CA1D88-2949-4E02-9468-2EA58173586A}" type="slidenum">
              <a:rPr lang="en-US" altLang="et-EE"/>
              <a:pPr>
                <a:defRPr/>
              </a:pPr>
              <a:t>‹#›</a:t>
            </a:fld>
            <a:endParaRPr lang="en-US" altLang="et-EE"/>
          </a:p>
        </p:txBody>
      </p:sp>
    </p:spTree>
    <p:extLst>
      <p:ext uri="{BB962C8B-B14F-4D97-AF65-F5344CB8AC3E}">
        <p14:creationId xmlns:p14="http://schemas.microsoft.com/office/powerpoint/2010/main" val="189832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0FDD8E-A508-4038-8BA8-D9AB04C1FF35}"/>
              </a:ext>
            </a:extLst>
          </p:cNvPr>
          <p:cNvSpPr>
            <a:spLocks noGrp="1" noChangeArrowheads="1"/>
          </p:cNvSpPr>
          <p:nvPr>
            <p:ph type="dt" sz="half" idx="10"/>
          </p:nvPr>
        </p:nvSpPr>
        <p:spPr>
          <a:ln/>
        </p:spPr>
        <p:txBody>
          <a:bodyPr/>
          <a:lstStyle>
            <a:lvl1pPr>
              <a:defRPr/>
            </a:lvl1pPr>
          </a:lstStyle>
          <a:p>
            <a:pPr>
              <a:defRPr/>
            </a:pPr>
            <a:fld id="{A3D0BD28-4D75-4775-A928-D8ADE063F281}" type="datetime1">
              <a:rPr lang="et-EE"/>
              <a:pPr>
                <a:defRPr/>
              </a:pPr>
              <a:t>27.01.2019</a:t>
            </a:fld>
            <a:endParaRPr lang="en-US"/>
          </a:p>
        </p:txBody>
      </p:sp>
      <p:sp>
        <p:nvSpPr>
          <p:cNvPr id="3" name="Rectangle 5">
            <a:extLst>
              <a:ext uri="{FF2B5EF4-FFF2-40B4-BE49-F238E27FC236}">
                <a16:creationId xmlns:a16="http://schemas.microsoft.com/office/drawing/2014/main" id="{3FD49793-FF5E-49C5-A9DD-C94ADE80EC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5A5DE1-754C-4736-B5CA-2ECFB6628B67}"/>
              </a:ext>
            </a:extLst>
          </p:cNvPr>
          <p:cNvSpPr>
            <a:spLocks noGrp="1" noChangeArrowheads="1"/>
          </p:cNvSpPr>
          <p:nvPr>
            <p:ph type="sldNum" sz="quarter" idx="12"/>
          </p:nvPr>
        </p:nvSpPr>
        <p:spPr>
          <a:ln/>
        </p:spPr>
        <p:txBody>
          <a:bodyPr/>
          <a:lstStyle>
            <a:lvl1pPr>
              <a:defRPr/>
            </a:lvl1pPr>
          </a:lstStyle>
          <a:p>
            <a:pPr>
              <a:defRPr/>
            </a:pPr>
            <a:fld id="{2CFD03A2-3F02-4878-8A97-999F4A8D200E}" type="slidenum">
              <a:rPr lang="en-US" altLang="et-EE"/>
              <a:pPr>
                <a:defRPr/>
              </a:pPr>
              <a:t>‹#›</a:t>
            </a:fld>
            <a:endParaRPr lang="en-US" altLang="et-EE"/>
          </a:p>
        </p:txBody>
      </p:sp>
    </p:spTree>
    <p:extLst>
      <p:ext uri="{BB962C8B-B14F-4D97-AF65-F5344CB8AC3E}">
        <p14:creationId xmlns:p14="http://schemas.microsoft.com/office/powerpoint/2010/main" val="342973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051B80-4AFF-463D-A608-10EBF114BBDE}"/>
              </a:ext>
            </a:extLst>
          </p:cNvPr>
          <p:cNvSpPr>
            <a:spLocks noGrp="1" noChangeArrowheads="1"/>
          </p:cNvSpPr>
          <p:nvPr>
            <p:ph type="dt" sz="half" idx="10"/>
          </p:nvPr>
        </p:nvSpPr>
        <p:spPr>
          <a:ln/>
        </p:spPr>
        <p:txBody>
          <a:bodyPr/>
          <a:lstStyle>
            <a:lvl1pPr>
              <a:defRPr/>
            </a:lvl1pPr>
          </a:lstStyle>
          <a:p>
            <a:pPr>
              <a:defRPr/>
            </a:pPr>
            <a:fld id="{373AD6F5-04A3-479F-899A-6784AE653EC2}" type="datetime1">
              <a:rPr lang="et-EE"/>
              <a:pPr>
                <a:defRPr/>
              </a:pPr>
              <a:t>27.01.2019</a:t>
            </a:fld>
            <a:endParaRPr lang="en-US"/>
          </a:p>
        </p:txBody>
      </p:sp>
      <p:sp>
        <p:nvSpPr>
          <p:cNvPr id="6" name="Rectangle 5">
            <a:extLst>
              <a:ext uri="{FF2B5EF4-FFF2-40B4-BE49-F238E27FC236}">
                <a16:creationId xmlns:a16="http://schemas.microsoft.com/office/drawing/2014/main" id="{5550DC40-12D2-46AF-8BF4-77235AAED4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4F564E-4E75-4461-A369-A7B711681FC2}"/>
              </a:ext>
            </a:extLst>
          </p:cNvPr>
          <p:cNvSpPr>
            <a:spLocks noGrp="1" noChangeArrowheads="1"/>
          </p:cNvSpPr>
          <p:nvPr>
            <p:ph type="sldNum" sz="quarter" idx="12"/>
          </p:nvPr>
        </p:nvSpPr>
        <p:spPr>
          <a:ln/>
        </p:spPr>
        <p:txBody>
          <a:bodyPr/>
          <a:lstStyle>
            <a:lvl1pPr>
              <a:defRPr/>
            </a:lvl1pPr>
          </a:lstStyle>
          <a:p>
            <a:pPr>
              <a:defRPr/>
            </a:pPr>
            <a:fld id="{470C05A2-ED07-4E70-AFE2-9D362B7BF607}" type="slidenum">
              <a:rPr lang="en-US" altLang="et-EE"/>
              <a:pPr>
                <a:defRPr/>
              </a:pPr>
              <a:t>‹#›</a:t>
            </a:fld>
            <a:endParaRPr lang="en-US" altLang="et-EE"/>
          </a:p>
        </p:txBody>
      </p:sp>
    </p:spTree>
    <p:extLst>
      <p:ext uri="{BB962C8B-B14F-4D97-AF65-F5344CB8AC3E}">
        <p14:creationId xmlns:p14="http://schemas.microsoft.com/office/powerpoint/2010/main" val="458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FC5AE4-9D71-4BA0-8E11-69A73B6539C5}"/>
              </a:ext>
            </a:extLst>
          </p:cNvPr>
          <p:cNvSpPr>
            <a:spLocks noGrp="1" noChangeArrowheads="1"/>
          </p:cNvSpPr>
          <p:nvPr>
            <p:ph type="dt" sz="half" idx="10"/>
          </p:nvPr>
        </p:nvSpPr>
        <p:spPr>
          <a:ln/>
        </p:spPr>
        <p:txBody>
          <a:bodyPr/>
          <a:lstStyle>
            <a:lvl1pPr>
              <a:defRPr/>
            </a:lvl1pPr>
          </a:lstStyle>
          <a:p>
            <a:pPr>
              <a:defRPr/>
            </a:pPr>
            <a:fld id="{938540C6-CB40-412B-A5F2-240420CA8A2F}" type="datetime1">
              <a:rPr lang="et-EE"/>
              <a:pPr>
                <a:defRPr/>
              </a:pPr>
              <a:t>27.01.2019</a:t>
            </a:fld>
            <a:endParaRPr lang="en-US"/>
          </a:p>
        </p:txBody>
      </p:sp>
      <p:sp>
        <p:nvSpPr>
          <p:cNvPr id="6" name="Rectangle 5">
            <a:extLst>
              <a:ext uri="{FF2B5EF4-FFF2-40B4-BE49-F238E27FC236}">
                <a16:creationId xmlns:a16="http://schemas.microsoft.com/office/drawing/2014/main" id="{7E11D89A-BEAA-4843-83A8-29FACE6CB6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6C0F88-13A9-430E-8CB3-36AB889ADE46}"/>
              </a:ext>
            </a:extLst>
          </p:cNvPr>
          <p:cNvSpPr>
            <a:spLocks noGrp="1" noChangeArrowheads="1"/>
          </p:cNvSpPr>
          <p:nvPr>
            <p:ph type="sldNum" sz="quarter" idx="12"/>
          </p:nvPr>
        </p:nvSpPr>
        <p:spPr>
          <a:ln/>
        </p:spPr>
        <p:txBody>
          <a:bodyPr/>
          <a:lstStyle>
            <a:lvl1pPr>
              <a:defRPr/>
            </a:lvl1pPr>
          </a:lstStyle>
          <a:p>
            <a:pPr>
              <a:defRPr/>
            </a:pPr>
            <a:fld id="{A82B8FAA-655D-4E08-AEB1-6C90F9438931}" type="slidenum">
              <a:rPr lang="en-US" altLang="et-EE"/>
              <a:pPr>
                <a:defRPr/>
              </a:pPr>
              <a:t>‹#›</a:t>
            </a:fld>
            <a:endParaRPr lang="en-US" altLang="et-EE"/>
          </a:p>
        </p:txBody>
      </p:sp>
    </p:spTree>
    <p:extLst>
      <p:ext uri="{BB962C8B-B14F-4D97-AF65-F5344CB8AC3E}">
        <p14:creationId xmlns:p14="http://schemas.microsoft.com/office/powerpoint/2010/main" val="428550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9869D6-39B0-45F8-9BEE-EF2BC08718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p>
        </p:txBody>
      </p:sp>
      <p:sp>
        <p:nvSpPr>
          <p:cNvPr id="1027" name="Rectangle 3">
            <a:extLst>
              <a:ext uri="{FF2B5EF4-FFF2-40B4-BE49-F238E27FC236}">
                <a16:creationId xmlns:a16="http://schemas.microsoft.com/office/drawing/2014/main" id="{C75012B5-49B9-4F5D-A4E8-82DAEE997F5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161796" name="Rectangle 4">
            <a:extLst>
              <a:ext uri="{FF2B5EF4-FFF2-40B4-BE49-F238E27FC236}">
                <a16:creationId xmlns:a16="http://schemas.microsoft.com/office/drawing/2014/main" id="{038CF6E3-F3F1-4E60-AD6D-6A320E70654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0D55A191-A1C8-444B-828A-F2E57E5DFEE6}" type="datetime1">
              <a:rPr lang="et-EE"/>
              <a:pPr>
                <a:defRPr/>
              </a:pPr>
              <a:t>27.01.2019</a:t>
            </a:fld>
            <a:endParaRPr lang="en-US"/>
          </a:p>
        </p:txBody>
      </p:sp>
      <p:sp>
        <p:nvSpPr>
          <p:cNvPr id="161797" name="Rectangle 5">
            <a:extLst>
              <a:ext uri="{FF2B5EF4-FFF2-40B4-BE49-F238E27FC236}">
                <a16:creationId xmlns:a16="http://schemas.microsoft.com/office/drawing/2014/main" id="{561C1E7A-2C2D-4111-BEF1-4CA09D6CE3D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61798" name="Rectangle 6">
            <a:extLst>
              <a:ext uri="{FF2B5EF4-FFF2-40B4-BE49-F238E27FC236}">
                <a16:creationId xmlns:a16="http://schemas.microsoft.com/office/drawing/2014/main" id="{F3C35E3D-5D0E-484D-AE14-C77F090306F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E1714D1-E3E3-476D-BEBB-160E8EDFDEED}" type="slidenum">
              <a:rPr lang="en-US" altLang="et-EE"/>
              <a:pPr>
                <a:defRPr/>
              </a:pPr>
              <a:t>‹#›</a:t>
            </a:fld>
            <a:endParaRPr lang="en-US" altLang="et-EE"/>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http://www.zaar.ru/images/tkz-03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DAOg4_FwOC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youtube.com/watch?v=-e-oYUZ4Zh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ABCDC0C1-5E59-47DD-8F18-CCF33671B2E5}"/>
              </a:ext>
            </a:extLst>
          </p:cNvPr>
          <p:cNvSpPr>
            <a:spLocks noGrp="1"/>
          </p:cNvSpPr>
          <p:nvPr>
            <p:ph type="dt" sz="quarter" idx="10"/>
          </p:nvPr>
        </p:nvSpPr>
        <p:spPr>
          <a:xfrm>
            <a:off x="3203575" y="6310313"/>
            <a:ext cx="2133600" cy="476250"/>
          </a:xfrm>
        </p:spPr>
        <p:txBody>
          <a:bodyPr anchor="b"/>
          <a:lstStyle/>
          <a:p>
            <a:pPr algn="r" fontAlgn="auto">
              <a:spcBef>
                <a:spcPts val="0"/>
              </a:spcBef>
              <a:spcAft>
                <a:spcPts val="0"/>
              </a:spcAft>
              <a:defRPr/>
            </a:pPr>
            <a:fld id="{014CF32A-E21D-4711-A23A-10CD3D42E123}"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
        <p:nvSpPr>
          <p:cNvPr id="3075" name="Title 1">
            <a:extLst>
              <a:ext uri="{FF2B5EF4-FFF2-40B4-BE49-F238E27FC236}">
                <a16:creationId xmlns:a16="http://schemas.microsoft.com/office/drawing/2014/main" id="{D65B2D20-C4E7-45EA-84ED-ACBF2FFC9121}"/>
              </a:ext>
            </a:extLst>
          </p:cNvPr>
          <p:cNvSpPr>
            <a:spLocks noGrp="1" noChangeArrowheads="1"/>
          </p:cNvSpPr>
          <p:nvPr>
            <p:ph type="ctrTitle" idx="4294967295"/>
          </p:nvPr>
        </p:nvSpPr>
        <p:spPr>
          <a:xfrm>
            <a:off x="179388" y="0"/>
            <a:ext cx="8343900" cy="1052513"/>
          </a:xfrm>
        </p:spPr>
        <p:txBody>
          <a:bodyPr anchor="b"/>
          <a:lstStyle/>
          <a:p>
            <a:pPr eaLnBrk="1" hangingPunct="1"/>
            <a:r>
              <a:rPr lang="et-EE" altLang="et-EE" sz="4100" b="1" u="sng"/>
              <a:t>MASINAELEMENDID - PROJEKT</a:t>
            </a:r>
            <a:endParaRPr lang="et-EE" altLang="et-EE" sz="4100" u="sng"/>
          </a:p>
        </p:txBody>
      </p:sp>
      <p:sp>
        <p:nvSpPr>
          <p:cNvPr id="3076" name="Subtitle 2">
            <a:extLst>
              <a:ext uri="{FF2B5EF4-FFF2-40B4-BE49-F238E27FC236}">
                <a16:creationId xmlns:a16="http://schemas.microsoft.com/office/drawing/2014/main" id="{7A012224-AD12-4C34-9CA4-DB9A5E473A48}"/>
              </a:ext>
            </a:extLst>
          </p:cNvPr>
          <p:cNvSpPr>
            <a:spLocks noGrp="1" noChangeArrowheads="1"/>
          </p:cNvSpPr>
          <p:nvPr>
            <p:ph type="subTitle" idx="4294967295"/>
          </p:nvPr>
        </p:nvSpPr>
        <p:spPr>
          <a:xfrm>
            <a:off x="1403350" y="1341438"/>
            <a:ext cx="7561263" cy="4679950"/>
          </a:xfrm>
        </p:spPr>
        <p:txBody>
          <a:bodyPr tIns="0"/>
          <a:lstStyle/>
          <a:p>
            <a:pPr marL="26988" indent="0" eaLnBrk="1" hangingPunct="1">
              <a:buFontTx/>
              <a:buNone/>
            </a:pPr>
            <a:endParaRPr lang="et-EE" altLang="et-EE" sz="2400" u="sng">
              <a:solidFill>
                <a:srgbClr val="320E04"/>
              </a:solidFill>
            </a:endParaRPr>
          </a:p>
          <a:p>
            <a:pPr marL="26988" indent="0" algn="ctr" eaLnBrk="1" hangingPunct="1">
              <a:buFontTx/>
              <a:buNone/>
            </a:pPr>
            <a:r>
              <a:rPr lang="et-EE" altLang="et-EE" sz="2800" b="1" u="sng"/>
              <a:t>Harjutustund</a:t>
            </a:r>
          </a:p>
          <a:p>
            <a:pPr marL="26988" indent="0" eaLnBrk="1" hangingPunct="1">
              <a:buFontTx/>
              <a:buNone/>
            </a:pPr>
            <a:endParaRPr lang="et-EE" altLang="et-EE" sz="2800" b="1" u="sng">
              <a:solidFill>
                <a:srgbClr val="320E04"/>
              </a:solidFill>
            </a:endParaRPr>
          </a:p>
          <a:p>
            <a:pPr marL="26988" indent="0" eaLnBrk="1" hangingPunct="1">
              <a:buFontTx/>
              <a:buNone/>
            </a:pPr>
            <a:r>
              <a:rPr lang="et-EE" altLang="et-EE" sz="2800" b="1"/>
              <a:t>Masinaelementide konstrueerimise alused.</a:t>
            </a:r>
          </a:p>
          <a:p>
            <a:pPr marL="26988" indent="0" eaLnBrk="1" hangingPunct="1">
              <a:buFontTx/>
              <a:buNone/>
            </a:pPr>
            <a:r>
              <a:rPr lang="et-EE" altLang="et-EE" sz="2800" b="1"/>
              <a:t>Masinaelementide struktuurianalüüs</a:t>
            </a:r>
          </a:p>
          <a:p>
            <a:pPr marL="26988" indent="0" eaLnBrk="1" hangingPunct="1">
              <a:buFontTx/>
              <a:buNone/>
            </a:pPr>
            <a:endParaRPr lang="et-EE" altLang="et-EE" b="1"/>
          </a:p>
        </p:txBody>
      </p:sp>
      <p:sp>
        <p:nvSpPr>
          <p:cNvPr id="3077" name="Footer Placeholder 4">
            <a:extLst>
              <a:ext uri="{FF2B5EF4-FFF2-40B4-BE49-F238E27FC236}">
                <a16:creationId xmlns:a16="http://schemas.microsoft.com/office/drawing/2014/main" id="{EBC17236-D924-4F56-B9B5-CAC4B4140CB7}"/>
              </a:ext>
            </a:extLst>
          </p:cNvPr>
          <p:cNvSpPr txBox="1">
            <a:spLocks noGrp="1"/>
          </p:cNvSpPr>
          <p:nvPr/>
        </p:nvSpPr>
        <p:spPr bwMode="auto">
          <a:xfrm>
            <a:off x="468313" y="6497638"/>
            <a:ext cx="100441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Taltech Mehaanika ja tööstustehnika instituut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9242203B-B6F2-4BB9-9AB6-F18A8C163CBE}"/>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54A5FA8-6FFC-4D9A-9D32-6F9A6B64FA13}"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1507" name="Subtitle 2">
            <a:extLst>
              <a:ext uri="{FF2B5EF4-FFF2-40B4-BE49-F238E27FC236}">
                <a16:creationId xmlns:a16="http://schemas.microsoft.com/office/drawing/2014/main" id="{6E8EDDF2-5DC4-49F5-9702-C8787611F155}"/>
              </a:ext>
            </a:extLst>
          </p:cNvPr>
          <p:cNvSpPr>
            <a:spLocks noGrp="1" noChangeArrowheads="1"/>
          </p:cNvSpPr>
          <p:nvPr>
            <p:ph type="subTitle" idx="4294967295"/>
          </p:nvPr>
        </p:nvSpPr>
        <p:spPr>
          <a:xfrm>
            <a:off x="900113" y="1268413"/>
            <a:ext cx="8064500" cy="5589587"/>
          </a:xfrm>
        </p:spPr>
        <p:txBody>
          <a:bodyPr tIns="0"/>
          <a:lstStyle/>
          <a:p>
            <a:pPr marL="636588" indent="-609600" eaLnBrk="1" hangingPunct="1">
              <a:lnSpc>
                <a:spcPct val="70000"/>
              </a:lnSpc>
              <a:buFontTx/>
              <a:buNone/>
            </a:pPr>
            <a:endParaRPr lang="et-EE" altLang="et-EE" sz="300" u="sng">
              <a:solidFill>
                <a:srgbClr val="320E04"/>
              </a:solidFill>
            </a:endParaRPr>
          </a:p>
          <a:p>
            <a:pPr marL="636588" indent="-609600" eaLnBrk="1" hangingPunct="1">
              <a:lnSpc>
                <a:spcPct val="90000"/>
              </a:lnSpc>
              <a:spcBef>
                <a:spcPct val="0"/>
              </a:spcBef>
              <a:buFontTx/>
              <a:buNone/>
            </a:pPr>
            <a:r>
              <a:rPr lang="et-EE" altLang="et-EE" sz="2000" b="1" u="sng"/>
              <a:t>Ülesanne nr 1. Masinaelementide elementaarfunktsioonid </a:t>
            </a:r>
          </a:p>
          <a:p>
            <a:pPr marL="636588" indent="-609600" eaLnBrk="1" hangingPunct="1">
              <a:lnSpc>
                <a:spcPct val="90000"/>
              </a:lnSpc>
              <a:spcBef>
                <a:spcPct val="0"/>
              </a:spcBef>
              <a:buFontTx/>
              <a:buNone/>
            </a:pPr>
            <a:endParaRPr lang="et-EE" altLang="et-EE" sz="600" b="1"/>
          </a:p>
          <a:p>
            <a:pPr marL="636588" indent="-609600" eaLnBrk="1" hangingPunct="1">
              <a:lnSpc>
                <a:spcPct val="90000"/>
              </a:lnSpc>
              <a:spcBef>
                <a:spcPct val="0"/>
              </a:spcBef>
              <a:buFontTx/>
              <a:buNone/>
            </a:pPr>
            <a:r>
              <a:rPr lang="et-EE" altLang="et-EE" sz="1800" b="1"/>
              <a:t> Mis on masinaelemendi ülesandeks masinas?</a:t>
            </a:r>
          </a:p>
          <a:p>
            <a:pPr marL="990600" lvl="1" indent="-533400" eaLnBrk="1" hangingPunct="1">
              <a:lnSpc>
                <a:spcPct val="70000"/>
              </a:lnSpc>
              <a:buFontTx/>
              <a:buNone/>
            </a:pPr>
            <a:endParaRPr lang="et-EE" altLang="et-EE" sz="1800">
              <a:solidFill>
                <a:srgbClr val="320E04"/>
              </a:solidFill>
            </a:endParaRPr>
          </a:p>
          <a:p>
            <a:pPr marL="990600" lvl="1" indent="-533400" eaLnBrk="1" hangingPunct="1">
              <a:lnSpc>
                <a:spcPct val="70000"/>
              </a:lnSpc>
              <a:buFontTx/>
              <a:buAutoNum type="arabicPeriod"/>
            </a:pPr>
            <a:r>
              <a:rPr lang="et-EE" altLang="et-EE" sz="1800" b="1">
                <a:solidFill>
                  <a:srgbClr val="320E04"/>
                </a:solidFill>
              </a:rPr>
              <a:t>Detailid:</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Hammasratas –  muundab </a:t>
            </a:r>
          </a:p>
          <a:p>
            <a:pPr marL="990600" lvl="1" indent="-533400" eaLnBrk="1" hangingPunct="1">
              <a:lnSpc>
                <a:spcPct val="70000"/>
              </a:lnSpc>
              <a:buFontTx/>
              <a:buNone/>
            </a:pPr>
            <a:r>
              <a:rPr lang="et-EE" altLang="et-EE" sz="1800"/>
              <a:t>	hambumises ülekantva jõu</a:t>
            </a:r>
          </a:p>
          <a:p>
            <a:pPr marL="990600" lvl="1" indent="-533400" eaLnBrk="1" hangingPunct="1">
              <a:lnSpc>
                <a:spcPct val="70000"/>
              </a:lnSpc>
              <a:buFontTx/>
              <a:buNone/>
            </a:pPr>
            <a:r>
              <a:rPr lang="et-EE" altLang="et-EE" sz="1800"/>
              <a:t>	rummu pöördemomendiks.</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Telg – kannab masinate </a:t>
            </a:r>
          </a:p>
          <a:p>
            <a:pPr marL="990600" lvl="1" indent="-533400" eaLnBrk="1" hangingPunct="1">
              <a:lnSpc>
                <a:spcPct val="70000"/>
              </a:lnSpc>
              <a:buFontTx/>
              <a:buNone/>
            </a:pPr>
            <a:r>
              <a:rPr lang="et-EE" altLang="et-EE" sz="1800"/>
              <a:t>	pöörlevaid osi, </a:t>
            </a:r>
          </a:p>
          <a:p>
            <a:pPr marL="990600" lvl="1" indent="-533400" eaLnBrk="1" hangingPunct="1">
              <a:lnSpc>
                <a:spcPct val="70000"/>
              </a:lnSpc>
              <a:buFontTx/>
              <a:buNone/>
            </a:pPr>
            <a:r>
              <a:rPr lang="et-EE" altLang="et-EE" sz="1800"/>
              <a:t>	kandedetail</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a:t>
            </a:r>
            <a:r>
              <a:rPr lang="et-EE" altLang="et-EE" sz="1800" b="1" i="1"/>
              <a:t> Võll</a:t>
            </a:r>
            <a:r>
              <a:rPr lang="et-EE" altLang="et-EE" sz="1800"/>
              <a:t> – kandedetail, lisaks </a:t>
            </a:r>
          </a:p>
          <a:p>
            <a:pPr marL="990600" lvl="1" indent="-533400" eaLnBrk="1" hangingPunct="1">
              <a:lnSpc>
                <a:spcPct val="70000"/>
              </a:lnSpc>
              <a:buFontTx/>
              <a:buNone/>
            </a:pPr>
            <a:r>
              <a:rPr lang="et-EE" altLang="et-EE" sz="1800"/>
              <a:t>	edastab pöördemomenti</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Vedru – ?</a:t>
            </a:r>
          </a:p>
          <a:p>
            <a:pPr marL="1371600" lvl="2" indent="-457200" eaLnBrk="1" hangingPunct="1">
              <a:lnSpc>
                <a:spcPct val="70000"/>
              </a:lnSpc>
              <a:buFont typeface="Gill Sans MT" panose="020B0502020104020203" pitchFamily="34" charset="0"/>
              <a:buNone/>
            </a:pPr>
            <a:endParaRPr lang="et-EE" altLang="et-EE" sz="1700"/>
          </a:p>
          <a:p>
            <a:pPr marL="990600" lvl="1" indent="-533400" algn="ctr" eaLnBrk="1" hangingPunct="1">
              <a:lnSpc>
                <a:spcPct val="70000"/>
              </a:lnSpc>
              <a:buFont typeface="Verdana" panose="020B0604030504040204" pitchFamily="34" charset="0"/>
              <a:buAutoNum type="arabicPeriod"/>
            </a:pPr>
            <a:r>
              <a:rPr lang="et-EE" altLang="et-EE" sz="300">
                <a:solidFill>
                  <a:srgbClr val="320E04"/>
                </a:solidFill>
              </a:rPr>
              <a:t> 	</a:t>
            </a:r>
          </a:p>
        </p:txBody>
      </p:sp>
      <p:sp>
        <p:nvSpPr>
          <p:cNvPr id="6" name="Title 5">
            <a:extLst>
              <a:ext uri="{FF2B5EF4-FFF2-40B4-BE49-F238E27FC236}">
                <a16:creationId xmlns:a16="http://schemas.microsoft.com/office/drawing/2014/main" id="{4FAFFA80-C3A4-4717-88E1-1226C0E5330A}"/>
              </a:ext>
            </a:extLst>
          </p:cNvPr>
          <p:cNvSpPr>
            <a:spLocks/>
          </p:cNvSpPr>
          <p:nvPr/>
        </p:nvSpPr>
        <p:spPr bwMode="auto">
          <a:xfrm>
            <a:off x="250825" y="0"/>
            <a:ext cx="8353425"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21509" name="Picture 7" descr="v6ll1">
            <a:extLst>
              <a:ext uri="{FF2B5EF4-FFF2-40B4-BE49-F238E27FC236}">
                <a16:creationId xmlns:a16="http://schemas.microsoft.com/office/drawing/2014/main" id="{0DDB7B94-063F-4E6D-92CB-14C5A6142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005263"/>
            <a:ext cx="2443163"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0">
            <a:extLst>
              <a:ext uri="{FF2B5EF4-FFF2-40B4-BE49-F238E27FC236}">
                <a16:creationId xmlns:a16="http://schemas.microsoft.com/office/drawing/2014/main" id="{B48B0419-C5FE-4D57-9434-760D370AE812}"/>
              </a:ext>
            </a:extLst>
          </p:cNvPr>
          <p:cNvSpPr>
            <a:spLocks noChangeArrowheads="1"/>
          </p:cNvSpPr>
          <p:nvPr/>
        </p:nvSpPr>
        <p:spPr bwMode="auto">
          <a:xfrm>
            <a:off x="4859338" y="6165850"/>
            <a:ext cx="4125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http://www.greatwallgear.com/pro_01.php?bigid=2&amp;cata=2</a:t>
            </a:r>
          </a:p>
        </p:txBody>
      </p:sp>
      <p:pic>
        <p:nvPicPr>
          <p:cNvPr id="21511" name="Picture 11" descr="reduktor">
            <a:extLst>
              <a:ext uri="{FF2B5EF4-FFF2-40B4-BE49-F238E27FC236}">
                <a16:creationId xmlns:a16="http://schemas.microsoft.com/office/drawing/2014/main" id="{F80D3B3C-CDBB-46A7-A37B-BB9A0B100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700213"/>
            <a:ext cx="28432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2">
            <a:extLst>
              <a:ext uri="{FF2B5EF4-FFF2-40B4-BE49-F238E27FC236}">
                <a16:creationId xmlns:a16="http://schemas.microsoft.com/office/drawing/2014/main" id="{24349009-E611-4C60-AC25-D9CB3FBCC993}"/>
              </a:ext>
            </a:extLst>
          </p:cNvPr>
          <p:cNvSpPr>
            <a:spLocks noChangeArrowheads="1"/>
          </p:cNvSpPr>
          <p:nvPr/>
        </p:nvSpPr>
        <p:spPr bwMode="auto">
          <a:xfrm>
            <a:off x="5022850" y="4149725"/>
            <a:ext cx="4121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http://www.eotcranemanufacturer.com/helical-gearbox.htm</a:t>
            </a:r>
          </a:p>
        </p:txBody>
      </p:sp>
      <p:sp>
        <p:nvSpPr>
          <p:cNvPr id="21513" name="Rectangle 13">
            <a:extLst>
              <a:ext uri="{FF2B5EF4-FFF2-40B4-BE49-F238E27FC236}">
                <a16:creationId xmlns:a16="http://schemas.microsoft.com/office/drawing/2014/main" id="{77F514EB-3923-4018-9767-C6B1288F1FA6}"/>
              </a:ext>
            </a:extLst>
          </p:cNvPr>
          <p:cNvSpPr>
            <a:spLocks noChangeArrowheads="1"/>
          </p:cNvSpPr>
          <p:nvPr/>
        </p:nvSpPr>
        <p:spPr bwMode="auto">
          <a:xfrm>
            <a:off x="7451725" y="5734050"/>
            <a:ext cx="465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b="1"/>
              <a:t>Võll</a:t>
            </a:r>
            <a:endParaRPr lang="en-US" altLang="et-EE" sz="1200" b="1"/>
          </a:p>
        </p:txBody>
      </p:sp>
      <p:sp>
        <p:nvSpPr>
          <p:cNvPr id="21514" name="Rectangle 14">
            <a:extLst>
              <a:ext uri="{FF2B5EF4-FFF2-40B4-BE49-F238E27FC236}">
                <a16:creationId xmlns:a16="http://schemas.microsoft.com/office/drawing/2014/main" id="{D65D12C9-FDF4-4B9C-B5A1-40E163323081}"/>
              </a:ext>
            </a:extLst>
          </p:cNvPr>
          <p:cNvSpPr>
            <a:spLocks noChangeArrowheads="1"/>
          </p:cNvSpPr>
          <p:nvPr/>
        </p:nvSpPr>
        <p:spPr bwMode="auto">
          <a:xfrm>
            <a:off x="7667625" y="3860800"/>
            <a:ext cx="133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b="1"/>
              <a:t>Reduktori võllid</a:t>
            </a:r>
            <a:endParaRPr lang="en-US" altLang="et-EE" sz="1200" b="1"/>
          </a:p>
        </p:txBody>
      </p:sp>
      <p:sp>
        <p:nvSpPr>
          <p:cNvPr id="21515" name="Footer Placeholder 4">
            <a:extLst>
              <a:ext uri="{FF2B5EF4-FFF2-40B4-BE49-F238E27FC236}">
                <a16:creationId xmlns:a16="http://schemas.microsoft.com/office/drawing/2014/main" id="{816B7D8D-0BC0-4584-9992-8C3A46C8D106}"/>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F2CC616-B95D-44A8-966E-F05FC1A0ED4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77AC523C-A063-44F2-B509-AF91A87F8DDF}"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3555" name="Subtitle 2">
            <a:extLst>
              <a:ext uri="{FF2B5EF4-FFF2-40B4-BE49-F238E27FC236}">
                <a16:creationId xmlns:a16="http://schemas.microsoft.com/office/drawing/2014/main" id="{F634489A-EC0E-4F7E-9F06-EECCBC0D6D5F}"/>
              </a:ext>
            </a:extLst>
          </p:cNvPr>
          <p:cNvSpPr>
            <a:spLocks noGrp="1" noChangeArrowheads="1"/>
          </p:cNvSpPr>
          <p:nvPr>
            <p:ph type="subTitle" idx="4294967295"/>
          </p:nvPr>
        </p:nvSpPr>
        <p:spPr>
          <a:xfrm>
            <a:off x="1116013" y="1268413"/>
            <a:ext cx="7848600" cy="5589587"/>
          </a:xfrm>
        </p:spPr>
        <p:txBody>
          <a:bodyPr tIns="0"/>
          <a:lstStyle/>
          <a:p>
            <a:pPr marL="636588" indent="-609600" eaLnBrk="1" hangingPunct="1">
              <a:lnSpc>
                <a:spcPct val="80000"/>
              </a:lnSpc>
              <a:buFontTx/>
              <a:buNone/>
            </a:pPr>
            <a:endParaRPr lang="et-EE" altLang="et-EE" sz="200" u="sng"/>
          </a:p>
          <a:p>
            <a:pPr marL="636588" indent="-609600" eaLnBrk="1" hangingPunct="1">
              <a:lnSpc>
                <a:spcPct val="80000"/>
              </a:lnSpc>
              <a:spcBef>
                <a:spcPct val="0"/>
              </a:spcBef>
              <a:buFontTx/>
              <a:buNone/>
            </a:pPr>
            <a:r>
              <a:rPr lang="et-EE" altLang="et-EE" sz="2000" b="1" u="sng"/>
              <a:t>Ülesanne nr 1. Masinaelementide elementaarfunktsioonid</a:t>
            </a:r>
            <a:r>
              <a:rPr lang="et-EE" altLang="et-EE" sz="1800" b="1" u="sng"/>
              <a:t> </a:t>
            </a:r>
          </a:p>
          <a:p>
            <a:pPr marL="636588" indent="-609600" eaLnBrk="1" hangingPunct="1">
              <a:lnSpc>
                <a:spcPct val="80000"/>
              </a:lnSpc>
              <a:spcBef>
                <a:spcPct val="0"/>
              </a:spcBef>
              <a:buFontTx/>
              <a:buNone/>
            </a:pPr>
            <a:endParaRPr lang="et-EE" altLang="et-EE" sz="600" b="1" u="sng"/>
          </a:p>
          <a:p>
            <a:pPr marL="636588" indent="-609600" eaLnBrk="1" hangingPunct="1">
              <a:lnSpc>
                <a:spcPct val="80000"/>
              </a:lnSpc>
              <a:spcBef>
                <a:spcPct val="0"/>
              </a:spcBef>
              <a:buFontTx/>
              <a:buNone/>
            </a:pPr>
            <a:r>
              <a:rPr lang="et-EE" altLang="et-EE" sz="1800" b="1"/>
              <a:t>	Mis on masinaelemendi ülesandeks masinas?</a:t>
            </a:r>
          </a:p>
          <a:p>
            <a:pPr marL="990600" lvl="1" indent="-533400" eaLnBrk="1" hangingPunct="1">
              <a:lnSpc>
                <a:spcPct val="80000"/>
              </a:lnSpc>
              <a:buFontTx/>
              <a:buNone/>
            </a:pPr>
            <a:endParaRPr lang="et-EE" altLang="et-EE" sz="1800"/>
          </a:p>
          <a:p>
            <a:pPr marL="990600" lvl="1" indent="-533400" eaLnBrk="1" hangingPunct="1">
              <a:lnSpc>
                <a:spcPct val="80000"/>
              </a:lnSpc>
              <a:buFontTx/>
              <a:buAutoNum type="arabicPeriod"/>
            </a:pPr>
            <a:r>
              <a:rPr lang="et-EE" altLang="et-EE" sz="1800" b="1"/>
              <a:t>Detailid:</a:t>
            </a:r>
          </a:p>
          <a:p>
            <a:pPr marL="990600" lvl="1" indent="-533400" eaLnBrk="1" hangingPunct="1">
              <a:lnSpc>
                <a:spcPct val="80000"/>
              </a:lnSpc>
              <a:buFontTx/>
              <a:buNone/>
            </a:pPr>
            <a:endParaRPr lang="et-EE" altLang="et-EE" sz="600"/>
          </a:p>
          <a:p>
            <a:pPr marL="990600" lvl="1" indent="-533400" eaLnBrk="1" hangingPunct="1">
              <a:lnSpc>
                <a:spcPct val="80000"/>
              </a:lnSpc>
              <a:buFontTx/>
              <a:buNone/>
            </a:pPr>
            <a:r>
              <a:rPr lang="et-EE" altLang="et-EE" sz="1800"/>
              <a:t>- Hammasratas –  muundab </a:t>
            </a:r>
          </a:p>
          <a:p>
            <a:pPr marL="990600" lvl="1" indent="-533400" eaLnBrk="1" hangingPunct="1">
              <a:lnSpc>
                <a:spcPct val="80000"/>
              </a:lnSpc>
              <a:buFontTx/>
              <a:buNone/>
            </a:pPr>
            <a:r>
              <a:rPr lang="et-EE" altLang="et-EE" sz="1800"/>
              <a:t>	hambumises ülekantva jõu </a:t>
            </a:r>
          </a:p>
          <a:p>
            <a:pPr marL="990600" lvl="1" indent="-533400" eaLnBrk="1" hangingPunct="1">
              <a:lnSpc>
                <a:spcPct val="80000"/>
              </a:lnSpc>
              <a:buFontTx/>
              <a:buNone/>
            </a:pPr>
            <a:r>
              <a:rPr lang="et-EE" altLang="et-EE" sz="1800"/>
              <a:t>	rummu pöördemomendiks.</a:t>
            </a:r>
          </a:p>
          <a:p>
            <a:pPr marL="990600" lvl="1" indent="-533400" eaLnBrk="1" hangingPunct="1">
              <a:lnSpc>
                <a:spcPct val="80000"/>
              </a:lnSpc>
              <a:buFontTx/>
              <a:buNone/>
            </a:pPr>
            <a:endParaRPr lang="et-EE" altLang="et-EE" sz="1800"/>
          </a:p>
          <a:p>
            <a:pPr marL="990600" lvl="1" indent="-533400" eaLnBrk="1" hangingPunct="1">
              <a:lnSpc>
                <a:spcPct val="80000"/>
              </a:lnSpc>
              <a:buFontTx/>
              <a:buNone/>
            </a:pPr>
            <a:r>
              <a:rPr lang="et-EE" altLang="et-EE" sz="1800"/>
              <a:t>- Telg – kannab masinate </a:t>
            </a:r>
          </a:p>
          <a:p>
            <a:pPr marL="990600" lvl="1" indent="-533400" eaLnBrk="1" hangingPunct="1">
              <a:lnSpc>
                <a:spcPct val="80000"/>
              </a:lnSpc>
              <a:buFontTx/>
              <a:buNone/>
            </a:pPr>
            <a:r>
              <a:rPr lang="et-EE" altLang="et-EE" sz="1800"/>
              <a:t>	pöörlevaid osi, kandedetail</a:t>
            </a:r>
          </a:p>
          <a:p>
            <a:pPr marL="990600" lvl="1" indent="-533400" eaLnBrk="1" hangingPunct="1">
              <a:lnSpc>
                <a:spcPct val="80000"/>
              </a:lnSpc>
              <a:buFontTx/>
              <a:buNone/>
            </a:pPr>
            <a:endParaRPr lang="et-EE" altLang="et-EE" sz="1800"/>
          </a:p>
          <a:p>
            <a:pPr marL="990600" lvl="1" indent="-533400" eaLnBrk="1" hangingPunct="1">
              <a:lnSpc>
                <a:spcPct val="80000"/>
              </a:lnSpc>
              <a:buFontTx/>
              <a:buNone/>
            </a:pPr>
            <a:r>
              <a:rPr lang="et-EE" altLang="et-EE" sz="1800"/>
              <a:t>-Võll – kandedetail, lisaks</a:t>
            </a:r>
          </a:p>
          <a:p>
            <a:pPr marL="990600" lvl="1" indent="-533400" eaLnBrk="1" hangingPunct="1">
              <a:lnSpc>
                <a:spcPct val="80000"/>
              </a:lnSpc>
              <a:buFontTx/>
              <a:buNone/>
            </a:pPr>
            <a:r>
              <a:rPr lang="et-EE" altLang="et-EE" sz="1800"/>
              <a:t>	edastab pöördemomenti</a:t>
            </a:r>
          </a:p>
          <a:p>
            <a:pPr marL="990600" lvl="1" indent="-533400" eaLnBrk="1" hangingPunct="1">
              <a:lnSpc>
                <a:spcPct val="80000"/>
              </a:lnSpc>
              <a:buFontTx/>
              <a:buNone/>
            </a:pPr>
            <a:endParaRPr lang="et-EE" altLang="et-EE" sz="1800"/>
          </a:p>
          <a:p>
            <a:pPr marL="990600" lvl="1" indent="-533400" eaLnBrk="1" hangingPunct="1">
              <a:lnSpc>
                <a:spcPct val="80000"/>
              </a:lnSpc>
              <a:buFontTx/>
              <a:buNone/>
            </a:pPr>
            <a:r>
              <a:rPr lang="et-EE" altLang="et-EE" sz="1800"/>
              <a:t>- </a:t>
            </a:r>
            <a:r>
              <a:rPr lang="et-EE" altLang="et-EE" sz="1800" b="1" i="1"/>
              <a:t>Vedru </a:t>
            </a:r>
            <a:r>
              <a:rPr lang="et-EE" altLang="et-EE" sz="1800"/>
              <a:t>– olenevalt rakendusest, tagab</a:t>
            </a:r>
          </a:p>
          <a:p>
            <a:pPr marL="990600" lvl="1" indent="-533400" eaLnBrk="1" hangingPunct="1">
              <a:lnSpc>
                <a:spcPct val="80000"/>
              </a:lnSpc>
              <a:buFontTx/>
              <a:buNone/>
            </a:pPr>
            <a:r>
              <a:rPr lang="et-EE" altLang="et-EE" sz="1800"/>
              <a:t>detailidevahelise jõu; käivitab mehhanismi; </a:t>
            </a:r>
          </a:p>
          <a:p>
            <a:pPr marL="990600" lvl="1" indent="-533400" eaLnBrk="1" hangingPunct="1">
              <a:lnSpc>
                <a:spcPct val="80000"/>
              </a:lnSpc>
              <a:buFontTx/>
              <a:buNone/>
            </a:pPr>
            <a:r>
              <a:rPr lang="et-EE" altLang="et-EE" sz="1800"/>
              <a:t>amortisaatorina võtab vastu löögi seda summutades.</a:t>
            </a:r>
          </a:p>
          <a:p>
            <a:pPr marL="1371600" lvl="2" indent="-457200" eaLnBrk="1" hangingPunct="1">
              <a:lnSpc>
                <a:spcPct val="80000"/>
              </a:lnSpc>
              <a:buFont typeface="Gill Sans MT" panose="020B0502020104020203" pitchFamily="34" charset="0"/>
              <a:buNone/>
            </a:pPr>
            <a:endParaRPr lang="et-EE" altLang="et-EE" sz="500"/>
          </a:p>
          <a:p>
            <a:pPr marL="990600" lvl="1" indent="-533400" eaLnBrk="1" hangingPunct="1">
              <a:lnSpc>
                <a:spcPct val="80000"/>
              </a:lnSpc>
              <a:buFontTx/>
              <a:buAutoNum type="arabicPeriod" startAt="2"/>
            </a:pPr>
            <a:r>
              <a:rPr lang="et-EE" altLang="et-EE" sz="200">
                <a:solidFill>
                  <a:srgbClr val="320E04"/>
                </a:solidFill>
              </a:rPr>
              <a:t> 	</a:t>
            </a:r>
          </a:p>
        </p:txBody>
      </p:sp>
      <p:sp>
        <p:nvSpPr>
          <p:cNvPr id="20485" name="Title 5">
            <a:extLst>
              <a:ext uri="{FF2B5EF4-FFF2-40B4-BE49-F238E27FC236}">
                <a16:creationId xmlns:a16="http://schemas.microsoft.com/office/drawing/2014/main" id="{0D84B8BB-573F-4F47-BE37-A38DA37C1786}"/>
              </a:ext>
            </a:extLst>
          </p:cNvPr>
          <p:cNvSpPr>
            <a:spLocks/>
          </p:cNvSpPr>
          <p:nvPr/>
        </p:nvSpPr>
        <p:spPr bwMode="auto">
          <a:xfrm>
            <a:off x="323850" y="0"/>
            <a:ext cx="8820150"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23557" name="Footer Placeholder 4">
            <a:extLst>
              <a:ext uri="{FF2B5EF4-FFF2-40B4-BE49-F238E27FC236}">
                <a16:creationId xmlns:a16="http://schemas.microsoft.com/office/drawing/2014/main" id="{A1276118-7667-49DE-A595-27AB9770B17A}"/>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8AF28B01-F02D-49C7-8FB4-ECAC7A500FB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09BF3556-B51A-4A8A-BB87-94685F868A1C}"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pic>
        <p:nvPicPr>
          <p:cNvPr id="25603" name="Picture 7" descr="http://www.zaar.ru/images/tkz-031.jpg">
            <a:extLst>
              <a:ext uri="{FF2B5EF4-FFF2-40B4-BE49-F238E27FC236}">
                <a16:creationId xmlns:a16="http://schemas.microsoft.com/office/drawing/2014/main" id="{F7B9D527-D5DF-4F3A-B1DD-C4BF869714F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11413" y="1412875"/>
            <a:ext cx="20129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a:extLst>
              <a:ext uri="{FF2B5EF4-FFF2-40B4-BE49-F238E27FC236}">
                <a16:creationId xmlns:a16="http://schemas.microsoft.com/office/drawing/2014/main" id="{ED7E2790-29C6-494B-AD31-EC4AAA6C54C8}"/>
              </a:ext>
            </a:extLst>
          </p:cNvPr>
          <p:cNvPicPr>
            <a:picLocks noChangeAspect="1" noChangeArrowheads="1"/>
          </p:cNvPicPr>
          <p:nvPr/>
        </p:nvPicPr>
        <p:blipFill>
          <a:blip r:embed="rId5">
            <a:lum bright="-18000" contrast="48000"/>
            <a:extLst>
              <a:ext uri="{28A0092B-C50C-407E-A947-70E740481C1C}">
                <a14:useLocalDpi xmlns:a14="http://schemas.microsoft.com/office/drawing/2010/main" val="0"/>
              </a:ext>
            </a:extLst>
          </a:blip>
          <a:srcRect/>
          <a:stretch>
            <a:fillRect/>
          </a:stretch>
        </p:blipFill>
        <p:spPr bwMode="auto">
          <a:xfrm>
            <a:off x="5364163" y="1268413"/>
            <a:ext cx="27463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8">
            <a:extLst>
              <a:ext uri="{FF2B5EF4-FFF2-40B4-BE49-F238E27FC236}">
                <a16:creationId xmlns:a16="http://schemas.microsoft.com/office/drawing/2014/main" id="{01FCFF8C-A427-41DB-A0EA-51F2574BC12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25606" name="Rectangle 10">
            <a:extLst>
              <a:ext uri="{FF2B5EF4-FFF2-40B4-BE49-F238E27FC236}">
                <a16:creationId xmlns:a16="http://schemas.microsoft.com/office/drawing/2014/main" id="{CD29299E-F691-42AC-BDBA-925407689804}"/>
              </a:ext>
            </a:extLst>
          </p:cNvPr>
          <p:cNvSpPr>
            <a:spLocks noChangeArrowheads="1"/>
          </p:cNvSpPr>
          <p:nvPr/>
        </p:nvSpPr>
        <p:spPr bwMode="auto">
          <a:xfrm>
            <a:off x="2628900" y="5722938"/>
            <a:ext cx="487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latin typeface="Gill Sans MT" panose="020B0502020104020203" pitchFamily="34" charset="0"/>
                <a:cs typeface="Times New Roman" panose="02020603050405020304" pitchFamily="18" charset="0"/>
              </a:rPr>
              <a:t>Kaitseklapp (vedruga</a:t>
            </a:r>
            <a:r>
              <a:rPr lang="et-EE" altLang="et-EE" sz="1400" b="1">
                <a:cs typeface="Times New Roman" panose="02020603050405020304" pitchFamily="18" charset="0"/>
              </a:rPr>
              <a:t>, mis tagab detailidevahelise jõu). </a:t>
            </a:r>
          </a:p>
          <a:p>
            <a:pPr algn="ctr" eaLnBrk="1" hangingPunct="1">
              <a:spcBef>
                <a:spcPct val="0"/>
              </a:spcBef>
              <a:buFontTx/>
              <a:buNone/>
            </a:pPr>
            <a:r>
              <a:rPr lang="et-EE" altLang="et-EE" sz="1400" b="1"/>
              <a:t> </a:t>
            </a:r>
            <a:r>
              <a:rPr lang="et-EE" altLang="et-EE" sz="1400" b="1">
                <a:latin typeface="Gill Sans MT" panose="020B0502020104020203" pitchFamily="34" charset="0"/>
                <a:cs typeface="Times New Roman" panose="02020603050405020304" pitchFamily="18" charset="0"/>
              </a:rPr>
              <a:t>4 – survevedru; 3 </a:t>
            </a:r>
            <a:r>
              <a:rPr lang="et-EE" altLang="et-EE" sz="1400" b="1"/>
              <a:t>– </a:t>
            </a:r>
            <a:r>
              <a:rPr lang="et-EE" altLang="et-EE" sz="1400" b="1">
                <a:latin typeface="Gill Sans MT" panose="020B0502020104020203" pitchFamily="34" charset="0"/>
                <a:cs typeface="Times New Roman" panose="02020603050405020304" pitchFamily="18" charset="0"/>
              </a:rPr>
              <a:t>klapitaldrik, </a:t>
            </a:r>
            <a:endParaRPr lang="et-EE" altLang="et-EE" sz="1400" b="1">
              <a:cs typeface="Times New Roman" panose="02020603050405020304" pitchFamily="18" charset="0"/>
            </a:endParaRPr>
          </a:p>
          <a:p>
            <a:pPr algn="ctr" eaLnBrk="1" hangingPunct="1">
              <a:spcBef>
                <a:spcPct val="0"/>
              </a:spcBef>
              <a:buFontTx/>
              <a:buNone/>
            </a:pPr>
            <a:r>
              <a:rPr lang="et-EE" altLang="et-EE" sz="1400" b="1">
                <a:latin typeface="Gill Sans MT" panose="020B0502020104020203" pitchFamily="34" charset="0"/>
                <a:cs typeface="Times New Roman" panose="02020603050405020304" pitchFamily="18" charset="0"/>
              </a:rPr>
              <a:t>mis teeb klapi lahti kui auru rõhk ületab teatud väärtust.</a:t>
            </a:r>
          </a:p>
        </p:txBody>
      </p:sp>
      <p:sp>
        <p:nvSpPr>
          <p:cNvPr id="21512" name="Title 5">
            <a:extLst>
              <a:ext uri="{FF2B5EF4-FFF2-40B4-BE49-F238E27FC236}">
                <a16:creationId xmlns:a16="http://schemas.microsoft.com/office/drawing/2014/main" id="{C5A46A77-536F-4C7B-AC17-EAE7B34F056E}"/>
              </a:ext>
            </a:extLst>
          </p:cNvPr>
          <p:cNvSpPr>
            <a:spLocks/>
          </p:cNvSpPr>
          <p:nvPr/>
        </p:nvSpPr>
        <p:spPr bwMode="auto">
          <a:xfrm>
            <a:off x="395288" y="0"/>
            <a:ext cx="7416800" cy="11969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25608" name="Footer Placeholder 4">
            <a:extLst>
              <a:ext uri="{FF2B5EF4-FFF2-40B4-BE49-F238E27FC236}">
                <a16:creationId xmlns:a16="http://schemas.microsoft.com/office/drawing/2014/main" id="{3A42A60C-52AC-4511-9BB0-0B633CCBB428}"/>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5DC894D3-F1E9-4878-A45C-E04A87E34799}"/>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98456DC-A8B0-4836-BBBA-F1351225614D}"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7651" name="Rectangle 8">
            <a:extLst>
              <a:ext uri="{FF2B5EF4-FFF2-40B4-BE49-F238E27FC236}">
                <a16:creationId xmlns:a16="http://schemas.microsoft.com/office/drawing/2014/main" id="{DEA82DA5-A322-45D6-AE05-B278FFD339E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27652" name="Rectangle 10">
            <a:extLst>
              <a:ext uri="{FF2B5EF4-FFF2-40B4-BE49-F238E27FC236}">
                <a16:creationId xmlns:a16="http://schemas.microsoft.com/office/drawing/2014/main" id="{9A253EB9-1601-470E-B929-0397FC74F1A2}"/>
              </a:ext>
            </a:extLst>
          </p:cNvPr>
          <p:cNvSpPr>
            <a:spLocks noChangeArrowheads="1"/>
          </p:cNvSpPr>
          <p:nvPr/>
        </p:nvSpPr>
        <p:spPr bwMode="auto">
          <a:xfrm>
            <a:off x="1403350" y="5661025"/>
            <a:ext cx="71929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Elektrilise pneumopüstoli vedru. Püstoli käivitamiseks kasutatakse v</a:t>
            </a:r>
            <a:r>
              <a:rPr lang="en-US" altLang="et-EE" sz="1400" b="1"/>
              <a:t>edru energia</a:t>
            </a:r>
            <a:r>
              <a:rPr lang="et-EE" altLang="et-EE" sz="1400" b="1"/>
              <a:t>t, </a:t>
            </a:r>
          </a:p>
          <a:p>
            <a:pPr algn="ctr" eaLnBrk="1" hangingPunct="1">
              <a:spcBef>
                <a:spcPct val="0"/>
              </a:spcBef>
              <a:buFontTx/>
              <a:buNone/>
            </a:pPr>
            <a:r>
              <a:rPr lang="et-EE" altLang="et-EE" sz="1400" b="1"/>
              <a:t>mis</a:t>
            </a:r>
            <a:r>
              <a:rPr lang="en-US" altLang="et-EE" sz="1400" b="1"/>
              <a:t> on tingitud </a:t>
            </a:r>
            <a:r>
              <a:rPr lang="et-EE" altLang="et-EE" sz="1400" b="1"/>
              <a:t>vedru </a:t>
            </a:r>
            <a:r>
              <a:rPr lang="en-US" altLang="et-EE" sz="1400" b="1"/>
              <a:t>elastsusjõust</a:t>
            </a:r>
            <a:r>
              <a:rPr lang="et-EE" altLang="et-EE" sz="1400" b="1"/>
              <a:t>.</a:t>
            </a:r>
          </a:p>
          <a:p>
            <a:pPr algn="ctr" eaLnBrk="1" hangingPunct="1">
              <a:spcBef>
                <a:spcPct val="0"/>
              </a:spcBef>
              <a:buFontTx/>
              <a:buNone/>
            </a:pPr>
            <a:r>
              <a:rPr lang="en-US" altLang="et-EE" sz="1400" b="1"/>
              <a:t>AEG for Automatic Electric Gun</a:t>
            </a:r>
            <a:r>
              <a:rPr lang="en-US" altLang="et-EE" sz="1400"/>
              <a:t> </a:t>
            </a:r>
            <a:endParaRPr lang="et-EE" altLang="et-EE" sz="1400"/>
          </a:p>
        </p:txBody>
      </p:sp>
      <p:sp>
        <p:nvSpPr>
          <p:cNvPr id="6" name="Title 5">
            <a:extLst>
              <a:ext uri="{FF2B5EF4-FFF2-40B4-BE49-F238E27FC236}">
                <a16:creationId xmlns:a16="http://schemas.microsoft.com/office/drawing/2014/main" id="{5748C749-A716-484C-876D-67461593C03A}"/>
              </a:ext>
            </a:extLst>
          </p:cNvPr>
          <p:cNvSpPr>
            <a:spLocks/>
          </p:cNvSpPr>
          <p:nvPr/>
        </p:nvSpPr>
        <p:spPr bwMode="auto">
          <a:xfrm>
            <a:off x="395288" y="0"/>
            <a:ext cx="8353425" cy="63500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27654" name="Rectangle 11">
            <a:extLst>
              <a:ext uri="{FF2B5EF4-FFF2-40B4-BE49-F238E27FC236}">
                <a16:creationId xmlns:a16="http://schemas.microsoft.com/office/drawing/2014/main" id="{57848D9A-2C68-4ABF-8A4E-82D94076903F}"/>
              </a:ext>
            </a:extLst>
          </p:cNvPr>
          <p:cNvSpPr>
            <a:spLocks noChangeArrowheads="1"/>
          </p:cNvSpPr>
          <p:nvPr/>
        </p:nvSpPr>
        <p:spPr bwMode="auto">
          <a:xfrm>
            <a:off x="3563938" y="6308725"/>
            <a:ext cx="2787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http://www.airsofteur.com/gearbox.php</a:t>
            </a:r>
          </a:p>
        </p:txBody>
      </p:sp>
      <p:pic>
        <p:nvPicPr>
          <p:cNvPr id="27655" name="Picture 12" descr="vedru1">
            <a:extLst>
              <a:ext uri="{FF2B5EF4-FFF2-40B4-BE49-F238E27FC236}">
                <a16:creationId xmlns:a16="http://schemas.microsoft.com/office/drawing/2014/main" id="{245D2288-8437-4C11-A11C-F6C5FCB53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196975"/>
            <a:ext cx="60483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Footer Placeholder 4">
            <a:extLst>
              <a:ext uri="{FF2B5EF4-FFF2-40B4-BE49-F238E27FC236}">
                <a16:creationId xmlns:a16="http://schemas.microsoft.com/office/drawing/2014/main" id="{31B98353-53D1-41EF-8B93-5DA9CB7EC742}"/>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1836861D-8FB3-4B06-8C1F-A0AB21059FE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06B6733C-01CE-49C2-9675-EB5318F7CCA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9699" name="Rectangle 8">
            <a:extLst>
              <a:ext uri="{FF2B5EF4-FFF2-40B4-BE49-F238E27FC236}">
                <a16:creationId xmlns:a16="http://schemas.microsoft.com/office/drawing/2014/main" id="{E093A0D3-8078-4E2F-BF0F-1DB80627C30E}"/>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29700" name="Rectangle 10">
            <a:extLst>
              <a:ext uri="{FF2B5EF4-FFF2-40B4-BE49-F238E27FC236}">
                <a16:creationId xmlns:a16="http://schemas.microsoft.com/office/drawing/2014/main" id="{3F95B1E8-2734-4EDB-B5DB-399C34CB322D}"/>
              </a:ext>
            </a:extLst>
          </p:cNvPr>
          <p:cNvSpPr>
            <a:spLocks noChangeArrowheads="1"/>
          </p:cNvSpPr>
          <p:nvPr/>
        </p:nvSpPr>
        <p:spPr bwMode="auto">
          <a:xfrm>
            <a:off x="1443038" y="5500688"/>
            <a:ext cx="7192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Elektrilise pneumopüstoli vedru. Püstoli käivitamiseks kasutatakse v</a:t>
            </a:r>
            <a:r>
              <a:rPr lang="en-US" altLang="et-EE" sz="1400" b="1"/>
              <a:t>edru energia</a:t>
            </a:r>
            <a:r>
              <a:rPr lang="et-EE" altLang="et-EE" sz="1400" b="1"/>
              <a:t>t, </a:t>
            </a:r>
          </a:p>
          <a:p>
            <a:pPr algn="ctr" eaLnBrk="1" hangingPunct="1">
              <a:spcBef>
                <a:spcPct val="0"/>
              </a:spcBef>
              <a:buFontTx/>
              <a:buNone/>
            </a:pPr>
            <a:r>
              <a:rPr lang="et-EE" altLang="et-EE" sz="1400" b="1"/>
              <a:t>mis</a:t>
            </a:r>
            <a:r>
              <a:rPr lang="en-US" altLang="et-EE" sz="1400" b="1"/>
              <a:t> on tingitud </a:t>
            </a:r>
            <a:r>
              <a:rPr lang="et-EE" altLang="et-EE" sz="1400" b="1"/>
              <a:t>vedru </a:t>
            </a:r>
            <a:r>
              <a:rPr lang="en-US" altLang="et-EE" sz="1400" b="1"/>
              <a:t>elastsusjõust</a:t>
            </a:r>
            <a:r>
              <a:rPr lang="et-EE" altLang="et-EE" sz="1400" b="1"/>
              <a:t>.</a:t>
            </a:r>
          </a:p>
          <a:p>
            <a:pPr algn="ctr" eaLnBrk="1" hangingPunct="1">
              <a:spcBef>
                <a:spcPct val="0"/>
              </a:spcBef>
              <a:buFontTx/>
              <a:buNone/>
            </a:pPr>
            <a:r>
              <a:rPr lang="en-US" altLang="et-EE" sz="1400" b="1"/>
              <a:t>AEG for Automatic Electric Gun</a:t>
            </a:r>
            <a:r>
              <a:rPr lang="en-US" altLang="et-EE" sz="1800"/>
              <a:t> </a:t>
            </a:r>
            <a:endParaRPr lang="et-EE" altLang="et-EE" sz="1800"/>
          </a:p>
          <a:p>
            <a:pPr algn="ctr" eaLnBrk="1" hangingPunct="1">
              <a:spcBef>
                <a:spcPct val="0"/>
              </a:spcBef>
              <a:buFontTx/>
              <a:buNone/>
            </a:pPr>
            <a:endParaRPr lang="et-EE" altLang="et-EE" sz="1800"/>
          </a:p>
        </p:txBody>
      </p:sp>
      <p:sp>
        <p:nvSpPr>
          <p:cNvPr id="6" name="Title 5">
            <a:extLst>
              <a:ext uri="{FF2B5EF4-FFF2-40B4-BE49-F238E27FC236}">
                <a16:creationId xmlns:a16="http://schemas.microsoft.com/office/drawing/2014/main" id="{E48188A5-036D-416C-9C7B-23D9215DE3F6}"/>
              </a:ext>
            </a:extLst>
          </p:cNvPr>
          <p:cNvSpPr>
            <a:spLocks/>
          </p:cNvSpPr>
          <p:nvPr/>
        </p:nvSpPr>
        <p:spPr bwMode="auto">
          <a:xfrm>
            <a:off x="323850" y="0"/>
            <a:ext cx="9361488"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29702" name="Rectangle 8">
            <a:extLst>
              <a:ext uri="{FF2B5EF4-FFF2-40B4-BE49-F238E27FC236}">
                <a16:creationId xmlns:a16="http://schemas.microsoft.com/office/drawing/2014/main" id="{12B0B7D3-97F4-42F3-8AD5-1ED6311796D2}"/>
              </a:ext>
            </a:extLst>
          </p:cNvPr>
          <p:cNvSpPr>
            <a:spLocks noChangeArrowheads="1"/>
          </p:cNvSpPr>
          <p:nvPr/>
        </p:nvSpPr>
        <p:spPr bwMode="auto">
          <a:xfrm>
            <a:off x="3419475" y="6237288"/>
            <a:ext cx="3209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http://fr.wikipedia.org/wiki/Fichier:Gearbox.gif</a:t>
            </a:r>
          </a:p>
        </p:txBody>
      </p:sp>
      <p:pic>
        <p:nvPicPr>
          <p:cNvPr id="29703" name="Picture 10" descr="vedru2">
            <a:extLst>
              <a:ext uri="{FF2B5EF4-FFF2-40B4-BE49-F238E27FC236}">
                <a16:creationId xmlns:a16="http://schemas.microsoft.com/office/drawing/2014/main" id="{6C141216-66BC-4C5F-9906-9A566DA322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196975"/>
            <a:ext cx="585946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Footer Placeholder 4">
            <a:extLst>
              <a:ext uri="{FF2B5EF4-FFF2-40B4-BE49-F238E27FC236}">
                <a16:creationId xmlns:a16="http://schemas.microsoft.com/office/drawing/2014/main" id="{C3182D1A-7746-49ED-9044-284081A42C5E}"/>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D6421CA1-0658-4DAE-B40E-72EF562472A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9705759-BD5C-4846-88C7-F0A50B6628B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
        <p:nvSpPr>
          <p:cNvPr id="31747" name="Rectangle 8">
            <a:extLst>
              <a:ext uri="{FF2B5EF4-FFF2-40B4-BE49-F238E27FC236}">
                <a16:creationId xmlns:a16="http://schemas.microsoft.com/office/drawing/2014/main" id="{92B9E03C-2087-4B40-A3BF-B86C3CB0613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31748" name="Rectangle 10">
            <a:extLst>
              <a:ext uri="{FF2B5EF4-FFF2-40B4-BE49-F238E27FC236}">
                <a16:creationId xmlns:a16="http://schemas.microsoft.com/office/drawing/2014/main" id="{2C3BFC31-9E10-4C62-9837-C252E4AB7706}"/>
              </a:ext>
            </a:extLst>
          </p:cNvPr>
          <p:cNvSpPr>
            <a:spLocks noChangeArrowheads="1"/>
          </p:cNvSpPr>
          <p:nvPr/>
        </p:nvSpPr>
        <p:spPr bwMode="auto">
          <a:xfrm>
            <a:off x="1277938" y="5849938"/>
            <a:ext cx="7570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Auto vedrustus. Vedru täidab amortisaaroti rolli, võtab vastu löögid seda summutades.</a:t>
            </a:r>
            <a:r>
              <a:rPr lang="en-US" altLang="et-EE" sz="1800"/>
              <a:t> </a:t>
            </a:r>
            <a:endParaRPr lang="et-EE" altLang="et-EE" sz="1800"/>
          </a:p>
        </p:txBody>
      </p:sp>
      <p:sp>
        <p:nvSpPr>
          <p:cNvPr id="6" name="Title 5">
            <a:extLst>
              <a:ext uri="{FF2B5EF4-FFF2-40B4-BE49-F238E27FC236}">
                <a16:creationId xmlns:a16="http://schemas.microsoft.com/office/drawing/2014/main" id="{2475102C-B684-4BB7-8CA8-6E8A365F1CDE}"/>
              </a:ext>
            </a:extLst>
          </p:cNvPr>
          <p:cNvSpPr>
            <a:spLocks/>
          </p:cNvSpPr>
          <p:nvPr/>
        </p:nvSpPr>
        <p:spPr bwMode="auto">
          <a:xfrm>
            <a:off x="395288" y="0"/>
            <a:ext cx="8453437" cy="6413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31750" name="Rectangle 9">
            <a:extLst>
              <a:ext uri="{FF2B5EF4-FFF2-40B4-BE49-F238E27FC236}">
                <a16:creationId xmlns:a16="http://schemas.microsoft.com/office/drawing/2014/main" id="{12A1E994-C63A-4B11-87BD-FFAFD82D1602}"/>
              </a:ext>
            </a:extLst>
          </p:cNvPr>
          <p:cNvSpPr>
            <a:spLocks noChangeArrowheads="1"/>
          </p:cNvSpPr>
          <p:nvPr/>
        </p:nvSpPr>
        <p:spPr bwMode="auto">
          <a:xfrm>
            <a:off x="1979613" y="6165850"/>
            <a:ext cx="6264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http://www.seriouswheels.com/abc/Audi-TT-Roadster-Suspension-Cutaway-1024x768.htm</a:t>
            </a:r>
          </a:p>
        </p:txBody>
      </p:sp>
      <p:pic>
        <p:nvPicPr>
          <p:cNvPr id="31751" name="Picture 10" descr="amordid2">
            <a:extLst>
              <a:ext uri="{FF2B5EF4-FFF2-40B4-BE49-F238E27FC236}">
                <a16:creationId xmlns:a16="http://schemas.microsoft.com/office/drawing/2014/main" id="{ACDC610D-5602-4DAA-8D88-E04885814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341438"/>
            <a:ext cx="571658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Footer Placeholder 4">
            <a:extLst>
              <a:ext uri="{FF2B5EF4-FFF2-40B4-BE49-F238E27FC236}">
                <a16:creationId xmlns:a16="http://schemas.microsoft.com/office/drawing/2014/main" id="{535BDC97-0ABC-4646-A78B-3850DDA416A5}"/>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56A94077-484A-46B1-ADF8-07977112806A}"/>
              </a:ext>
            </a:extLst>
          </p:cNvPr>
          <p:cNvSpPr txBox="1">
            <a:spLocks noGrp="1"/>
          </p:cNvSpPr>
          <p:nvPr/>
        </p:nvSpPr>
        <p:spPr>
          <a:xfrm>
            <a:off x="3581400" y="6305550"/>
            <a:ext cx="2133600" cy="476250"/>
          </a:xfrm>
          <a:prstGeom prst="rect">
            <a:avLst/>
          </a:prstGeom>
          <a:noFill/>
        </p:spPr>
        <p:txBody>
          <a:bodyPr anchor="b"/>
          <a:lstStyle/>
          <a:p>
            <a:pPr algn="r" eaLnBrk="1" fontAlgn="auto" hangingPunct="1">
              <a:spcBef>
                <a:spcPts val="0"/>
              </a:spcBef>
              <a:spcAft>
                <a:spcPts val="0"/>
              </a:spcAft>
              <a:defRPr/>
            </a:pPr>
            <a:fld id="{739DD1D2-6837-48E8-A6DE-27A9FD2B6490}" type="datetime1">
              <a:rPr lang="et-EE" sz="1200">
                <a:solidFill>
                  <a:schemeClr val="bg2">
                    <a:shade val="50000"/>
                    <a:satMod val="200000"/>
                  </a:schemeClr>
                </a:solidFill>
                <a:latin typeface="+mn-lt"/>
              </a:rPr>
              <a:pPr algn="r" eaLnBrk="1" fontAlgn="auto" hangingPunct="1">
                <a:spcBef>
                  <a:spcPts val="0"/>
                </a:spcBef>
                <a:spcAft>
                  <a:spcPts val="0"/>
                </a:spcAft>
                <a:defRPr/>
              </a:pPr>
              <a:t>27.01.2019</a:t>
            </a:fld>
            <a:endParaRPr lang="et-EE" sz="1200">
              <a:solidFill>
                <a:schemeClr val="bg2">
                  <a:shade val="50000"/>
                  <a:satMod val="200000"/>
                </a:schemeClr>
              </a:solidFill>
              <a:latin typeface="+mn-lt"/>
            </a:endParaRPr>
          </a:p>
        </p:txBody>
      </p:sp>
      <p:sp>
        <p:nvSpPr>
          <p:cNvPr id="33795" name="Subtitle 2">
            <a:extLst>
              <a:ext uri="{FF2B5EF4-FFF2-40B4-BE49-F238E27FC236}">
                <a16:creationId xmlns:a16="http://schemas.microsoft.com/office/drawing/2014/main" id="{6BA6C267-A0B6-4F4A-A6C0-9629C18C2E63}"/>
              </a:ext>
            </a:extLst>
          </p:cNvPr>
          <p:cNvSpPr>
            <a:spLocks noGrp="1" noChangeArrowheads="1"/>
          </p:cNvSpPr>
          <p:nvPr>
            <p:ph type="subTitle" idx="4294967295"/>
          </p:nvPr>
        </p:nvSpPr>
        <p:spPr>
          <a:xfrm>
            <a:off x="1116013" y="1341438"/>
            <a:ext cx="7848600" cy="4967287"/>
          </a:xfrm>
        </p:spPr>
        <p:txBody>
          <a:bodyPr tIns="0"/>
          <a:lstStyle/>
          <a:p>
            <a:pPr marL="636588" indent="-609600" eaLnBrk="1" hangingPunct="1">
              <a:lnSpc>
                <a:spcPct val="70000"/>
              </a:lnSpc>
              <a:buFontTx/>
              <a:buNone/>
            </a:pPr>
            <a:r>
              <a:rPr lang="et-EE" altLang="et-EE" sz="2000" b="1" u="sng"/>
              <a:t>Ülesanne nr 1. Masinaelementide elementaarfunktsioonid </a:t>
            </a:r>
            <a:endParaRPr lang="et-EE" altLang="et-EE" sz="2000" b="1"/>
          </a:p>
          <a:p>
            <a:pPr marL="636588" indent="-609600" eaLnBrk="1" hangingPunct="1">
              <a:lnSpc>
                <a:spcPct val="70000"/>
              </a:lnSpc>
              <a:buFontTx/>
              <a:buNone/>
            </a:pPr>
            <a:r>
              <a:rPr lang="et-EE" altLang="et-EE" sz="800" b="1"/>
              <a:t>	</a:t>
            </a:r>
          </a:p>
          <a:p>
            <a:pPr marL="636588" indent="-609600" eaLnBrk="1" hangingPunct="1">
              <a:lnSpc>
                <a:spcPct val="70000"/>
              </a:lnSpc>
              <a:buFontTx/>
              <a:buNone/>
            </a:pPr>
            <a:r>
              <a:rPr lang="et-EE" altLang="et-EE" sz="1800" b="1"/>
              <a:t>	Mis on masinaelemendi ülesandeks masinas?</a:t>
            </a:r>
          </a:p>
          <a:p>
            <a:pPr marL="990600" lvl="1" indent="-533400" eaLnBrk="1" hangingPunct="1">
              <a:lnSpc>
                <a:spcPct val="70000"/>
              </a:lnSpc>
              <a:buFontTx/>
              <a:buNone/>
            </a:pPr>
            <a:endParaRPr lang="et-EE" altLang="et-EE" sz="1800" b="1"/>
          </a:p>
          <a:p>
            <a:pPr marL="1371600" lvl="2" indent="-457200" eaLnBrk="1" hangingPunct="1">
              <a:lnSpc>
                <a:spcPct val="70000"/>
              </a:lnSpc>
              <a:buFont typeface="Gill Sans MT" panose="020B0502020104020203" pitchFamily="34" charset="0"/>
              <a:buNone/>
            </a:pPr>
            <a:endParaRPr lang="et-EE" altLang="et-EE" sz="1800"/>
          </a:p>
          <a:p>
            <a:pPr marL="990600" lvl="1" indent="-533400" eaLnBrk="1" hangingPunct="1">
              <a:lnSpc>
                <a:spcPct val="70000"/>
              </a:lnSpc>
              <a:buFontTx/>
              <a:buAutoNum type="arabicPeriod" startAt="2"/>
            </a:pPr>
            <a:r>
              <a:rPr lang="et-EE" altLang="et-EE" sz="1800" b="1"/>
              <a:t>Koostud:</a:t>
            </a:r>
          </a:p>
          <a:p>
            <a:pPr marL="990600" lvl="1" indent="-533400" eaLnBrk="1" hangingPunct="1">
              <a:lnSpc>
                <a:spcPct val="70000"/>
              </a:lnSpc>
              <a:buFontTx/>
              <a:buNone/>
            </a:pPr>
            <a:endParaRPr lang="et-EE" altLang="et-EE" sz="800"/>
          </a:p>
          <a:p>
            <a:pPr marL="990600" lvl="1" indent="-533400" eaLnBrk="1" hangingPunct="1">
              <a:lnSpc>
                <a:spcPct val="70000"/>
              </a:lnSpc>
              <a:buFontTx/>
              <a:buNone/>
            </a:pPr>
            <a:r>
              <a:rPr lang="et-EE" altLang="et-EE" sz="1800"/>
              <a:t>- Sidur –  ?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Laager –  ?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Reduktor –  ?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Ülekanne –  ?</a:t>
            </a:r>
            <a:r>
              <a:rPr lang="et-EE" altLang="et-EE" sz="3200"/>
              <a:t> </a:t>
            </a:r>
          </a:p>
          <a:p>
            <a:pPr marL="990600" lvl="1" indent="-533400" eaLnBrk="1" hangingPunct="1">
              <a:lnSpc>
                <a:spcPct val="70000"/>
              </a:lnSpc>
              <a:buFontTx/>
              <a:buNone/>
            </a:pPr>
            <a:endParaRPr lang="et-EE" altLang="et-EE" sz="1400"/>
          </a:p>
          <a:p>
            <a:pPr marL="990600" lvl="1" indent="-533400" eaLnBrk="1" hangingPunct="1">
              <a:lnSpc>
                <a:spcPct val="70000"/>
              </a:lnSpc>
              <a:buFontTx/>
              <a:buAutoNum type="arabicPeriod" startAt="3"/>
            </a:pPr>
            <a:endParaRPr lang="et-EE" altLang="et-EE" sz="3200">
              <a:solidFill>
                <a:srgbClr val="320E04"/>
              </a:solidFill>
            </a:endParaRPr>
          </a:p>
        </p:txBody>
      </p:sp>
      <p:sp>
        <p:nvSpPr>
          <p:cNvPr id="25605" name="Title 5">
            <a:extLst>
              <a:ext uri="{FF2B5EF4-FFF2-40B4-BE49-F238E27FC236}">
                <a16:creationId xmlns:a16="http://schemas.microsoft.com/office/drawing/2014/main" id="{3202D262-09D2-4D41-AAC5-17D8A24D7858}"/>
              </a:ext>
            </a:extLst>
          </p:cNvPr>
          <p:cNvSpPr>
            <a:spLocks/>
          </p:cNvSpPr>
          <p:nvPr/>
        </p:nvSpPr>
        <p:spPr bwMode="auto">
          <a:xfrm>
            <a:off x="323850" y="0"/>
            <a:ext cx="8820150"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33797" name="Footer Placeholder 4">
            <a:extLst>
              <a:ext uri="{FF2B5EF4-FFF2-40B4-BE49-F238E27FC236}">
                <a16:creationId xmlns:a16="http://schemas.microsoft.com/office/drawing/2014/main" id="{5FCAA3EA-F9E9-4A72-9090-1D95298D088B}"/>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53E40429-EE68-41DA-B447-3DB649AFC6F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769C577-5C54-4DBA-92B9-C299843D9A9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5843" name="Subtitle 2">
            <a:extLst>
              <a:ext uri="{FF2B5EF4-FFF2-40B4-BE49-F238E27FC236}">
                <a16:creationId xmlns:a16="http://schemas.microsoft.com/office/drawing/2014/main" id="{B7354D69-3223-41FC-94CF-AC8CD8ADEA0E}"/>
              </a:ext>
            </a:extLst>
          </p:cNvPr>
          <p:cNvSpPr>
            <a:spLocks noGrp="1" noChangeArrowheads="1"/>
          </p:cNvSpPr>
          <p:nvPr>
            <p:ph type="subTitle" idx="4294967295"/>
          </p:nvPr>
        </p:nvSpPr>
        <p:spPr>
          <a:xfrm>
            <a:off x="1116013" y="1268413"/>
            <a:ext cx="7848600" cy="5113337"/>
          </a:xfrm>
        </p:spPr>
        <p:txBody>
          <a:bodyPr tIns="0"/>
          <a:lstStyle/>
          <a:p>
            <a:pPr marL="636588" indent="-609600" eaLnBrk="1" hangingPunct="1">
              <a:buFontTx/>
              <a:buNone/>
            </a:pPr>
            <a:r>
              <a:rPr lang="et-EE" altLang="et-EE" sz="2000" b="1" u="sng"/>
              <a:t>Ülesanne nr 1. Masinaelementide elementaarfunktsioonid</a:t>
            </a:r>
            <a:r>
              <a:rPr lang="et-EE" altLang="et-EE" sz="2800" b="1" u="sng"/>
              <a:t> </a:t>
            </a:r>
          </a:p>
          <a:p>
            <a:pPr marL="636588" indent="-609600" eaLnBrk="1" hangingPunct="1">
              <a:spcBef>
                <a:spcPct val="0"/>
              </a:spcBef>
              <a:buFontTx/>
              <a:buNone/>
            </a:pPr>
            <a:r>
              <a:rPr lang="et-EE" altLang="et-EE" sz="2400"/>
              <a:t>	</a:t>
            </a:r>
            <a:r>
              <a:rPr lang="et-EE" altLang="et-EE" sz="1800" b="1"/>
              <a:t>Mis on masinaelemendi ülesandeks masinas?</a:t>
            </a:r>
          </a:p>
          <a:p>
            <a:pPr marL="990600" lvl="1" indent="-533400" eaLnBrk="1" hangingPunct="1">
              <a:buFontTx/>
              <a:buNone/>
            </a:pPr>
            <a:endParaRPr lang="et-EE" altLang="et-EE" sz="1800"/>
          </a:p>
          <a:p>
            <a:pPr marL="990600" lvl="1" indent="-533400" eaLnBrk="1" hangingPunct="1">
              <a:buFontTx/>
              <a:buAutoNum type="arabicPeriod" startAt="2"/>
            </a:pPr>
            <a:r>
              <a:rPr lang="et-EE" altLang="et-EE" sz="1800" b="1"/>
              <a:t>Koostud:</a:t>
            </a:r>
          </a:p>
          <a:p>
            <a:pPr marL="990600" lvl="1" indent="-533400" eaLnBrk="1" hangingPunct="1">
              <a:buFontTx/>
              <a:buNone/>
            </a:pPr>
            <a:endParaRPr lang="et-EE" altLang="et-EE" sz="800"/>
          </a:p>
          <a:p>
            <a:pPr marL="990600" lvl="1" indent="-533400" eaLnBrk="1" hangingPunct="1">
              <a:buFontTx/>
              <a:buNone/>
            </a:pPr>
            <a:r>
              <a:rPr lang="et-EE" altLang="et-EE" sz="1800"/>
              <a:t>- </a:t>
            </a:r>
            <a:r>
              <a:rPr lang="et-EE" altLang="et-EE" sz="1800" b="1" i="1"/>
              <a:t>Sidur </a:t>
            </a:r>
            <a:r>
              <a:rPr lang="et-EE" altLang="et-EE" sz="1800"/>
              <a:t>–  võllide vm komponentide </a:t>
            </a:r>
          </a:p>
          <a:p>
            <a:pPr marL="990600" lvl="1" indent="-533400" eaLnBrk="1" hangingPunct="1">
              <a:buFontTx/>
              <a:buNone/>
            </a:pPr>
            <a:r>
              <a:rPr lang="et-EE" altLang="et-EE" sz="1800"/>
              <a:t>	ühendamine; masinate juhtimine</a:t>
            </a:r>
          </a:p>
          <a:p>
            <a:pPr marL="990600" lvl="1" indent="-533400" eaLnBrk="1" hangingPunct="1">
              <a:buFontTx/>
              <a:buNone/>
            </a:pPr>
            <a:endParaRPr lang="et-EE" altLang="et-EE" sz="1800"/>
          </a:p>
          <a:p>
            <a:pPr marL="990600" lvl="1" indent="-533400" eaLnBrk="1" hangingPunct="1">
              <a:buFontTx/>
              <a:buNone/>
            </a:pPr>
            <a:r>
              <a:rPr lang="et-EE" altLang="et-EE" sz="1800"/>
              <a:t>- Laager –  ?</a:t>
            </a:r>
          </a:p>
          <a:p>
            <a:pPr marL="990600" lvl="1" indent="-533400" eaLnBrk="1" hangingPunct="1">
              <a:buFontTx/>
              <a:buNone/>
            </a:pPr>
            <a:endParaRPr lang="et-EE" altLang="et-EE" sz="1800"/>
          </a:p>
          <a:p>
            <a:pPr marL="990600" lvl="1" indent="-533400" eaLnBrk="1" hangingPunct="1">
              <a:buFontTx/>
              <a:buNone/>
            </a:pPr>
            <a:r>
              <a:rPr lang="et-EE" altLang="et-EE" sz="1800"/>
              <a:t>- Reduktor –  ? </a:t>
            </a:r>
          </a:p>
          <a:p>
            <a:pPr marL="990600" lvl="1" indent="-533400" eaLnBrk="1" hangingPunct="1">
              <a:buFontTx/>
              <a:buNone/>
            </a:pPr>
            <a:endParaRPr lang="et-EE" altLang="et-EE" sz="1800"/>
          </a:p>
          <a:p>
            <a:pPr marL="990600" lvl="1" indent="-533400" eaLnBrk="1" hangingPunct="1">
              <a:buFontTx/>
              <a:buNone/>
            </a:pPr>
            <a:r>
              <a:rPr lang="et-EE" altLang="et-EE" sz="1800"/>
              <a:t>- Ülekanne  –  ?</a:t>
            </a:r>
            <a:r>
              <a:rPr lang="et-EE" altLang="et-EE" sz="2000"/>
              <a:t> </a:t>
            </a:r>
          </a:p>
          <a:p>
            <a:pPr marL="990600" lvl="1" indent="-533400" eaLnBrk="1" hangingPunct="1">
              <a:buFontTx/>
              <a:buNone/>
            </a:pPr>
            <a:endParaRPr lang="et-EE" altLang="et-EE" sz="2000"/>
          </a:p>
          <a:p>
            <a:pPr marL="990600" lvl="1" indent="-533400" eaLnBrk="1" hangingPunct="1">
              <a:buFontTx/>
              <a:buNone/>
            </a:pPr>
            <a:r>
              <a:rPr lang="et-EE" altLang="et-EE" sz="100">
                <a:solidFill>
                  <a:srgbClr val="320E04"/>
                </a:solidFill>
              </a:rPr>
              <a:t> 	</a:t>
            </a:r>
          </a:p>
        </p:txBody>
      </p:sp>
      <p:sp>
        <p:nvSpPr>
          <p:cNvPr id="6" name="Title 5">
            <a:extLst>
              <a:ext uri="{FF2B5EF4-FFF2-40B4-BE49-F238E27FC236}">
                <a16:creationId xmlns:a16="http://schemas.microsoft.com/office/drawing/2014/main" id="{2306A797-BB14-4455-9D5B-73FBC1F05B97}"/>
              </a:ext>
            </a:extLst>
          </p:cNvPr>
          <p:cNvSpPr>
            <a:spLocks/>
          </p:cNvSpPr>
          <p:nvPr/>
        </p:nvSpPr>
        <p:spPr bwMode="auto">
          <a:xfrm>
            <a:off x="323850" y="0"/>
            <a:ext cx="8928100"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35845" name="Picture 7" descr="rotex_ah">
            <a:extLst>
              <a:ext uri="{FF2B5EF4-FFF2-40B4-BE49-F238E27FC236}">
                <a16:creationId xmlns:a16="http://schemas.microsoft.com/office/drawing/2014/main" id="{B658C956-E420-41C6-AD2B-B158AF8289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3860800"/>
            <a:ext cx="41767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9">
            <a:extLst>
              <a:ext uri="{FF2B5EF4-FFF2-40B4-BE49-F238E27FC236}">
                <a16:creationId xmlns:a16="http://schemas.microsoft.com/office/drawing/2014/main" id="{310F4937-C0AF-4917-B54F-DF945CDC9594}"/>
              </a:ext>
            </a:extLst>
          </p:cNvPr>
          <p:cNvSpPr>
            <a:spLocks noChangeArrowheads="1"/>
          </p:cNvSpPr>
          <p:nvPr/>
        </p:nvSpPr>
        <p:spPr bwMode="auto">
          <a:xfrm>
            <a:off x="4538663" y="6021388"/>
            <a:ext cx="4583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3362325" algn="l"/>
              </a:tabLst>
              <a:defRPr sz="3200">
                <a:solidFill>
                  <a:schemeClr val="tx1"/>
                </a:solidFill>
                <a:latin typeface="Arial" panose="020B0604020202020204" pitchFamily="34" charset="0"/>
              </a:defRPr>
            </a:lvl1pPr>
            <a:lvl2pPr marL="742950" indent="-285750">
              <a:spcBef>
                <a:spcPct val="20000"/>
              </a:spcBef>
              <a:buChar char="–"/>
              <a:tabLst>
                <a:tab pos="3362325" algn="l"/>
              </a:tabLst>
              <a:defRPr sz="2800">
                <a:solidFill>
                  <a:schemeClr val="tx1"/>
                </a:solidFill>
                <a:latin typeface="Arial" panose="020B0604020202020204" pitchFamily="34" charset="0"/>
              </a:defRPr>
            </a:lvl2pPr>
            <a:lvl3pPr marL="1143000" indent="-228600">
              <a:spcBef>
                <a:spcPct val="20000"/>
              </a:spcBef>
              <a:buChar char="•"/>
              <a:tabLst>
                <a:tab pos="3362325" algn="l"/>
              </a:tabLst>
              <a:defRPr sz="2400">
                <a:solidFill>
                  <a:schemeClr val="tx1"/>
                </a:solidFill>
                <a:latin typeface="Arial" panose="020B0604020202020204" pitchFamily="34" charset="0"/>
              </a:defRPr>
            </a:lvl3pPr>
            <a:lvl4pPr marL="1600200" indent="-228600">
              <a:spcBef>
                <a:spcPct val="20000"/>
              </a:spcBef>
              <a:buChar char="–"/>
              <a:tabLst>
                <a:tab pos="3362325" algn="l"/>
              </a:tabLst>
              <a:defRPr sz="2000">
                <a:solidFill>
                  <a:schemeClr val="tx1"/>
                </a:solidFill>
                <a:latin typeface="Arial" panose="020B0604020202020204" pitchFamily="34" charset="0"/>
              </a:defRPr>
            </a:lvl4pPr>
            <a:lvl5pPr marL="2057400" indent="-228600">
              <a:spcBef>
                <a:spcPct val="20000"/>
              </a:spcBef>
              <a:buChar char="»"/>
              <a:tabLst>
                <a:tab pos="33623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3623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3623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3623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362325" algn="l"/>
              </a:tabLst>
              <a:defRPr sz="2000">
                <a:solidFill>
                  <a:schemeClr val="tx1"/>
                </a:solidFill>
                <a:latin typeface="Arial" panose="020B0604020202020204" pitchFamily="34" charset="0"/>
              </a:defRPr>
            </a:lvl9pPr>
          </a:lstStyle>
          <a:p>
            <a:pPr algn="ctr">
              <a:spcBef>
                <a:spcPct val="0"/>
              </a:spcBef>
              <a:buFontTx/>
              <a:buNone/>
            </a:pPr>
            <a:r>
              <a:rPr lang="et-EE" altLang="et-EE" sz="1400" b="1">
                <a:cs typeface="Times New Roman" panose="02020603050405020304" pitchFamily="18" charset="0"/>
              </a:rPr>
              <a:t>Mootori ja pumba </a:t>
            </a:r>
            <a:r>
              <a:rPr lang="et-EE" altLang="et-EE" sz="1400" b="1"/>
              <a:t>võlli </a:t>
            </a:r>
            <a:r>
              <a:rPr lang="et-EE" altLang="et-EE" sz="1400" b="1">
                <a:cs typeface="Times New Roman" panose="02020603050405020304" pitchFamily="18" charset="0"/>
              </a:rPr>
              <a:t>ühen</a:t>
            </a:r>
            <a:r>
              <a:rPr lang="et-EE" altLang="et-EE" sz="1400" b="1"/>
              <a:t>d</a:t>
            </a:r>
            <a:r>
              <a:rPr lang="et-EE" altLang="et-EE" sz="1400" b="1">
                <a:cs typeface="Times New Roman" panose="02020603050405020304" pitchFamily="18" charset="0"/>
              </a:rPr>
              <a:t>amine Rotex siduri abil</a:t>
            </a:r>
            <a:endParaRPr lang="et-EE" altLang="et-EE" sz="1800" b="1"/>
          </a:p>
        </p:txBody>
      </p:sp>
      <p:sp>
        <p:nvSpPr>
          <p:cNvPr id="35847" name="Rectangle 10">
            <a:extLst>
              <a:ext uri="{FF2B5EF4-FFF2-40B4-BE49-F238E27FC236}">
                <a16:creationId xmlns:a16="http://schemas.microsoft.com/office/drawing/2014/main" id="{4D042918-E085-4181-B0B3-B88E17D0043E}"/>
              </a:ext>
            </a:extLst>
          </p:cNvPr>
          <p:cNvSpPr>
            <a:spLocks noChangeArrowheads="1"/>
          </p:cNvSpPr>
          <p:nvPr/>
        </p:nvSpPr>
        <p:spPr bwMode="auto">
          <a:xfrm>
            <a:off x="5940425" y="6308725"/>
            <a:ext cx="236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http://www.ktr.com/de/home.htm</a:t>
            </a:r>
          </a:p>
        </p:txBody>
      </p:sp>
      <p:sp>
        <p:nvSpPr>
          <p:cNvPr id="35848" name="Footer Placeholder 4">
            <a:extLst>
              <a:ext uri="{FF2B5EF4-FFF2-40B4-BE49-F238E27FC236}">
                <a16:creationId xmlns:a16="http://schemas.microsoft.com/office/drawing/2014/main" id="{CEA875AA-5A43-4DAB-8C00-6A74CACD7902}"/>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4B0BCB91-C175-4111-9576-F89B1EF03CD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3E7D199D-3E9A-4671-919D-9509D6D5DA4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7891" name="Subtitle 2">
            <a:extLst>
              <a:ext uri="{FF2B5EF4-FFF2-40B4-BE49-F238E27FC236}">
                <a16:creationId xmlns:a16="http://schemas.microsoft.com/office/drawing/2014/main" id="{069A40CA-076E-4739-97BA-91601D50D6FE}"/>
              </a:ext>
            </a:extLst>
          </p:cNvPr>
          <p:cNvSpPr>
            <a:spLocks noGrp="1" noChangeArrowheads="1"/>
          </p:cNvSpPr>
          <p:nvPr>
            <p:ph type="subTitle" idx="4294967295"/>
          </p:nvPr>
        </p:nvSpPr>
        <p:spPr>
          <a:xfrm>
            <a:off x="1116013" y="1268413"/>
            <a:ext cx="7848600" cy="5113337"/>
          </a:xfrm>
        </p:spPr>
        <p:txBody>
          <a:bodyPr tIns="0"/>
          <a:lstStyle/>
          <a:p>
            <a:pPr marL="636588" indent="-609600" eaLnBrk="1" hangingPunct="1">
              <a:spcBef>
                <a:spcPct val="0"/>
              </a:spcBef>
              <a:buFontTx/>
              <a:buNone/>
            </a:pPr>
            <a:r>
              <a:rPr lang="et-EE" altLang="et-EE" sz="2000" b="1" u="sng"/>
              <a:t>Ülesanne nr 1. Masinaelementide elementaarfunktsioonid </a:t>
            </a:r>
          </a:p>
          <a:p>
            <a:pPr marL="636588" indent="-609600" eaLnBrk="1" hangingPunct="1">
              <a:spcBef>
                <a:spcPct val="0"/>
              </a:spcBef>
              <a:buFontTx/>
              <a:buNone/>
            </a:pPr>
            <a:endParaRPr lang="et-EE" altLang="et-EE" sz="800" b="1" u="sng"/>
          </a:p>
          <a:p>
            <a:pPr marL="636588" indent="-609600" eaLnBrk="1" hangingPunct="1">
              <a:spcBef>
                <a:spcPct val="0"/>
              </a:spcBef>
              <a:buFontTx/>
              <a:buNone/>
            </a:pPr>
            <a:r>
              <a:rPr lang="et-EE" altLang="et-EE" sz="1800"/>
              <a:t>	</a:t>
            </a:r>
            <a:r>
              <a:rPr lang="et-EE" altLang="et-EE" sz="1800" b="1"/>
              <a:t>Mis on masinaelemendi ülesandeks masinas?</a:t>
            </a:r>
          </a:p>
          <a:p>
            <a:pPr marL="990600" lvl="1" indent="-533400" eaLnBrk="1" hangingPunct="1">
              <a:buFontTx/>
              <a:buNone/>
            </a:pPr>
            <a:endParaRPr lang="et-EE" altLang="et-EE" sz="1800"/>
          </a:p>
          <a:p>
            <a:pPr marL="1371600" lvl="2" indent="-457200" eaLnBrk="1" hangingPunct="1">
              <a:buFont typeface="Gill Sans MT" panose="020B0502020104020203" pitchFamily="34" charset="0"/>
              <a:buNone/>
            </a:pPr>
            <a:endParaRPr lang="et-EE" altLang="et-EE" sz="900"/>
          </a:p>
          <a:p>
            <a:pPr marL="990600" lvl="1" indent="-533400" eaLnBrk="1" hangingPunct="1">
              <a:buFontTx/>
              <a:buAutoNum type="arabicPeriod" startAt="2"/>
            </a:pPr>
            <a:r>
              <a:rPr lang="et-EE" altLang="et-EE" sz="1800" b="1"/>
              <a:t>Koostud:</a:t>
            </a:r>
          </a:p>
          <a:p>
            <a:pPr marL="990600" lvl="1" indent="-533400" eaLnBrk="1" hangingPunct="1">
              <a:buFontTx/>
              <a:buNone/>
            </a:pPr>
            <a:endParaRPr lang="et-EE" altLang="et-EE" sz="800"/>
          </a:p>
          <a:p>
            <a:pPr marL="990600" lvl="1" indent="-533400" eaLnBrk="1" hangingPunct="1">
              <a:buFontTx/>
              <a:buNone/>
            </a:pPr>
            <a:r>
              <a:rPr lang="et-EE" altLang="et-EE" sz="1800"/>
              <a:t>- Sidur –  võllide vm komponentide ühendamine; masinate juhtimine</a:t>
            </a:r>
          </a:p>
          <a:p>
            <a:pPr marL="990600" lvl="1" indent="-533400" eaLnBrk="1" hangingPunct="1">
              <a:buFontTx/>
              <a:buNone/>
            </a:pPr>
            <a:endParaRPr lang="et-EE" altLang="et-EE" sz="1800"/>
          </a:p>
          <a:p>
            <a:pPr marL="990600" lvl="1" indent="-533400" eaLnBrk="1" hangingPunct="1">
              <a:buFontTx/>
              <a:buNone/>
            </a:pPr>
            <a:r>
              <a:rPr lang="et-EE" altLang="et-EE" sz="1800"/>
              <a:t>- </a:t>
            </a:r>
            <a:r>
              <a:rPr lang="et-EE" altLang="et-EE" sz="1800" b="1" i="1"/>
              <a:t>Laager</a:t>
            </a:r>
            <a:r>
              <a:rPr lang="et-EE" altLang="et-EE" sz="1800"/>
              <a:t> –  tugidetail, toetab masinate liikuvaid osi ning juhtib masinaelementide liikumisi</a:t>
            </a:r>
          </a:p>
          <a:p>
            <a:pPr marL="990600" lvl="1" indent="-533400" eaLnBrk="1" hangingPunct="1">
              <a:buFontTx/>
              <a:buNone/>
            </a:pPr>
            <a:endParaRPr lang="et-EE" altLang="et-EE" sz="1800"/>
          </a:p>
          <a:p>
            <a:pPr marL="990600" lvl="1" indent="-533400" eaLnBrk="1" hangingPunct="1">
              <a:buFontTx/>
              <a:buNone/>
            </a:pPr>
            <a:r>
              <a:rPr lang="et-EE" altLang="et-EE" sz="1800"/>
              <a:t>- Reduktor –  ? </a:t>
            </a:r>
          </a:p>
          <a:p>
            <a:pPr marL="990600" lvl="1" indent="-533400" eaLnBrk="1" hangingPunct="1">
              <a:buFontTx/>
              <a:buNone/>
            </a:pPr>
            <a:endParaRPr lang="et-EE" altLang="et-EE" sz="1800"/>
          </a:p>
          <a:p>
            <a:pPr marL="990600" lvl="1" indent="-533400" eaLnBrk="1" hangingPunct="1">
              <a:buFontTx/>
              <a:buNone/>
            </a:pPr>
            <a:r>
              <a:rPr lang="et-EE" altLang="et-EE" sz="1800"/>
              <a:t>- Ülekanne  –  ?</a:t>
            </a:r>
            <a:r>
              <a:rPr lang="et-EE" altLang="et-EE" sz="2400"/>
              <a:t> </a:t>
            </a:r>
          </a:p>
          <a:p>
            <a:pPr marL="990600" lvl="1" indent="-533400" eaLnBrk="1" hangingPunct="1">
              <a:buFontTx/>
              <a:buNone/>
            </a:pPr>
            <a:r>
              <a:rPr lang="et-EE" altLang="et-EE" sz="300">
                <a:solidFill>
                  <a:srgbClr val="320E04"/>
                </a:solidFill>
              </a:rPr>
              <a:t>	</a:t>
            </a:r>
          </a:p>
        </p:txBody>
      </p:sp>
      <p:sp>
        <p:nvSpPr>
          <p:cNvPr id="6" name="Title 5">
            <a:extLst>
              <a:ext uri="{FF2B5EF4-FFF2-40B4-BE49-F238E27FC236}">
                <a16:creationId xmlns:a16="http://schemas.microsoft.com/office/drawing/2014/main" id="{9FC14874-E9B0-4A20-8BEF-B23B3B5E0C6B}"/>
              </a:ext>
            </a:extLst>
          </p:cNvPr>
          <p:cNvSpPr>
            <a:spLocks/>
          </p:cNvSpPr>
          <p:nvPr/>
        </p:nvSpPr>
        <p:spPr bwMode="auto">
          <a:xfrm>
            <a:off x="323850" y="0"/>
            <a:ext cx="8496300" cy="7651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37893" name="Footer Placeholder 4">
            <a:extLst>
              <a:ext uri="{FF2B5EF4-FFF2-40B4-BE49-F238E27FC236}">
                <a16:creationId xmlns:a16="http://schemas.microsoft.com/office/drawing/2014/main" id="{FDB3D54F-EA2B-4894-B26A-DD6C2FEFFEB8}"/>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6D5A71E0-6365-4CEE-A443-A24204C1268E}"/>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AF65E36-E900-41DC-86F7-D22ED827024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9939" name="Rectangle 8">
            <a:extLst>
              <a:ext uri="{FF2B5EF4-FFF2-40B4-BE49-F238E27FC236}">
                <a16:creationId xmlns:a16="http://schemas.microsoft.com/office/drawing/2014/main" id="{47296A06-0521-4A98-8F16-2BEBE8A450EC}"/>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39940" name="Rectangle 10">
            <a:extLst>
              <a:ext uri="{FF2B5EF4-FFF2-40B4-BE49-F238E27FC236}">
                <a16:creationId xmlns:a16="http://schemas.microsoft.com/office/drawing/2014/main" id="{9F272759-0B2F-4708-8CB5-45290EF39DD5}"/>
              </a:ext>
            </a:extLst>
          </p:cNvPr>
          <p:cNvSpPr>
            <a:spLocks noChangeArrowheads="1"/>
          </p:cNvSpPr>
          <p:nvPr/>
        </p:nvSpPr>
        <p:spPr bwMode="auto">
          <a:xfrm>
            <a:off x="5435600" y="5734050"/>
            <a:ext cx="887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Laagrid</a:t>
            </a:r>
            <a:r>
              <a:rPr lang="en-US" altLang="et-EE" sz="1800"/>
              <a:t> </a:t>
            </a:r>
            <a:endParaRPr lang="et-EE" altLang="et-EE" sz="1800"/>
          </a:p>
        </p:txBody>
      </p:sp>
      <p:sp>
        <p:nvSpPr>
          <p:cNvPr id="6" name="Title 5">
            <a:extLst>
              <a:ext uri="{FF2B5EF4-FFF2-40B4-BE49-F238E27FC236}">
                <a16:creationId xmlns:a16="http://schemas.microsoft.com/office/drawing/2014/main" id="{BB13B76A-404A-4910-9209-E05F1559E876}"/>
              </a:ext>
            </a:extLst>
          </p:cNvPr>
          <p:cNvSpPr>
            <a:spLocks/>
          </p:cNvSpPr>
          <p:nvPr/>
        </p:nvSpPr>
        <p:spPr bwMode="auto">
          <a:xfrm>
            <a:off x="395288" y="0"/>
            <a:ext cx="8497887" cy="757238"/>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39942" name="Rectangle 9">
            <a:extLst>
              <a:ext uri="{FF2B5EF4-FFF2-40B4-BE49-F238E27FC236}">
                <a16:creationId xmlns:a16="http://schemas.microsoft.com/office/drawing/2014/main" id="{DB854B9C-CF26-4256-A113-946261BE666F}"/>
              </a:ext>
            </a:extLst>
          </p:cNvPr>
          <p:cNvSpPr>
            <a:spLocks noChangeArrowheads="1"/>
          </p:cNvSpPr>
          <p:nvPr/>
        </p:nvSpPr>
        <p:spPr bwMode="auto">
          <a:xfrm>
            <a:off x="1835150" y="6092825"/>
            <a:ext cx="594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http://www.edlabquip.com/catalogue/mws-215-bearing-assembly-unit-cutaway-model/</a:t>
            </a:r>
          </a:p>
        </p:txBody>
      </p:sp>
      <p:pic>
        <p:nvPicPr>
          <p:cNvPr id="39943" name="Picture 10" descr="laager1">
            <a:extLst>
              <a:ext uri="{FF2B5EF4-FFF2-40B4-BE49-F238E27FC236}">
                <a16:creationId xmlns:a16="http://schemas.microsoft.com/office/drawing/2014/main" id="{754BBB6F-4B47-4A95-91F9-B18762C63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4968875"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2" descr="Cylindrical_Roller_Bearings">
            <a:extLst>
              <a:ext uri="{FF2B5EF4-FFF2-40B4-BE49-F238E27FC236}">
                <a16:creationId xmlns:a16="http://schemas.microsoft.com/office/drawing/2014/main" id="{DA545865-5EA4-4861-87C2-94EB15E2D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2133600"/>
            <a:ext cx="36655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13">
            <a:extLst>
              <a:ext uri="{FF2B5EF4-FFF2-40B4-BE49-F238E27FC236}">
                <a16:creationId xmlns:a16="http://schemas.microsoft.com/office/drawing/2014/main" id="{79B8DD80-5AD0-4551-AB08-99FFDA178A32}"/>
              </a:ext>
            </a:extLst>
          </p:cNvPr>
          <p:cNvSpPr>
            <a:spLocks noChangeArrowheads="1"/>
          </p:cNvSpPr>
          <p:nvPr/>
        </p:nvSpPr>
        <p:spPr bwMode="auto">
          <a:xfrm>
            <a:off x="1835150" y="6308725"/>
            <a:ext cx="4411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http://www.bridgat.com/cylindrical_roller_bearings-o74067.html</a:t>
            </a:r>
          </a:p>
        </p:txBody>
      </p:sp>
      <p:sp>
        <p:nvSpPr>
          <p:cNvPr id="39946" name="Footer Placeholder 4">
            <a:extLst>
              <a:ext uri="{FF2B5EF4-FFF2-40B4-BE49-F238E27FC236}">
                <a16:creationId xmlns:a16="http://schemas.microsoft.com/office/drawing/2014/main" id="{7D5326AE-4EB0-4AF0-A776-F7F7839A5509}"/>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84B099CB-BE85-425E-82C9-A81B533CFAC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73C2AAD-638F-401E-9469-9D28868D3406}"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123" name="Title 1">
            <a:extLst>
              <a:ext uri="{FF2B5EF4-FFF2-40B4-BE49-F238E27FC236}">
                <a16:creationId xmlns:a16="http://schemas.microsoft.com/office/drawing/2014/main" id="{8FA10DF9-1784-42D6-9A05-956A213ABFA4}"/>
              </a:ext>
            </a:extLst>
          </p:cNvPr>
          <p:cNvSpPr>
            <a:spLocks noGrp="1" noChangeArrowheads="1"/>
          </p:cNvSpPr>
          <p:nvPr>
            <p:ph type="ctrTitle" idx="4294967295"/>
          </p:nvPr>
        </p:nvSpPr>
        <p:spPr>
          <a:xfrm>
            <a:off x="252413" y="0"/>
            <a:ext cx="8270875" cy="1052513"/>
          </a:xfrm>
        </p:spPr>
        <p:txBody>
          <a:bodyPr anchor="b"/>
          <a:lstStyle/>
          <a:p>
            <a:pPr eaLnBrk="1" hangingPunct="1"/>
            <a:r>
              <a:rPr lang="et-EE" altLang="et-EE" sz="4100" b="1" u="sng"/>
              <a:t>MASINAELEMENDID - PROJEKT</a:t>
            </a:r>
            <a:endParaRPr lang="et-EE" altLang="et-EE" sz="4100" u="sng"/>
          </a:p>
        </p:txBody>
      </p:sp>
      <p:sp>
        <p:nvSpPr>
          <p:cNvPr id="3" name="Subtitle 2">
            <a:extLst>
              <a:ext uri="{FF2B5EF4-FFF2-40B4-BE49-F238E27FC236}">
                <a16:creationId xmlns:a16="http://schemas.microsoft.com/office/drawing/2014/main" id="{9F29D159-DC8B-4D36-A70F-D2F8407A8540}"/>
              </a:ext>
            </a:extLst>
          </p:cNvPr>
          <p:cNvSpPr>
            <a:spLocks noGrp="1"/>
          </p:cNvSpPr>
          <p:nvPr>
            <p:ph type="subTitle" idx="4294967295"/>
          </p:nvPr>
        </p:nvSpPr>
        <p:spPr>
          <a:xfrm>
            <a:off x="539750" y="1268413"/>
            <a:ext cx="8270875" cy="5113337"/>
          </a:xfrm>
        </p:spPr>
        <p:txBody>
          <a:bodyPr tIns="0">
            <a:normAutofit/>
          </a:bodyPr>
          <a:lstStyle/>
          <a:p>
            <a:pPr marL="407988" indent="-381000" eaLnBrk="1" hangingPunct="1">
              <a:lnSpc>
                <a:spcPct val="90000"/>
              </a:lnSpc>
              <a:buFontTx/>
              <a:buNone/>
              <a:defRPr/>
            </a:pPr>
            <a:endParaRPr lang="et-EE" sz="1200" u="sng" dirty="0">
              <a:solidFill>
                <a:srgbClr val="320E04"/>
              </a:solidFill>
              <a:effectLst>
                <a:outerShdw blurRad="38100" dist="38100" dir="2700000" algn="tl">
                  <a:srgbClr val="C0C0C0"/>
                </a:outerShdw>
              </a:effectLst>
            </a:endParaRPr>
          </a:p>
          <a:p>
            <a:pPr marL="407988" indent="-381000" algn="ctr" eaLnBrk="1" hangingPunct="1">
              <a:lnSpc>
                <a:spcPct val="90000"/>
              </a:lnSpc>
              <a:buFontTx/>
              <a:buNone/>
              <a:defRPr/>
            </a:pPr>
            <a:r>
              <a:rPr lang="et-EE" sz="2800" b="1" u="sng" dirty="0"/>
              <a:t>Harjutustund</a:t>
            </a:r>
          </a:p>
          <a:p>
            <a:pPr marL="407988" indent="-381000" algn="ctr" eaLnBrk="1" hangingPunct="1">
              <a:lnSpc>
                <a:spcPct val="90000"/>
              </a:lnSpc>
              <a:buFontTx/>
              <a:buNone/>
              <a:defRPr/>
            </a:pPr>
            <a:r>
              <a:rPr lang="et-EE" sz="2800" b="1" u="sng" dirty="0"/>
              <a:t>Tunni kava</a:t>
            </a:r>
          </a:p>
          <a:p>
            <a:pPr marL="407988" indent="-381000" algn="ctr" eaLnBrk="1" hangingPunct="1">
              <a:lnSpc>
                <a:spcPct val="90000"/>
              </a:lnSpc>
              <a:buFontTx/>
              <a:buNone/>
              <a:defRPr/>
            </a:pPr>
            <a:endParaRPr lang="et-EE" sz="1000" b="1" u="sng" dirty="0"/>
          </a:p>
          <a:p>
            <a:pPr marL="407988" indent="-381000" eaLnBrk="1" hangingPunct="1">
              <a:lnSpc>
                <a:spcPct val="90000"/>
              </a:lnSpc>
              <a:buFont typeface="Wingdings 2" pitchFamily="18" charset="2"/>
              <a:buAutoNum type="arabicPeriod"/>
              <a:defRPr/>
            </a:pPr>
            <a:endParaRPr lang="et-EE" sz="1600" b="1" dirty="0"/>
          </a:p>
          <a:p>
            <a:pPr marL="407988" indent="-381000" eaLnBrk="1" hangingPunct="1">
              <a:lnSpc>
                <a:spcPct val="90000"/>
              </a:lnSpc>
              <a:buFont typeface="Wingdings 2" pitchFamily="18" charset="2"/>
              <a:buAutoNum type="arabicPeriod"/>
              <a:defRPr/>
            </a:pPr>
            <a:r>
              <a:rPr lang="et-EE" sz="2400" b="1" dirty="0"/>
              <a:t>Masinaelementide konstrueerimise alused</a:t>
            </a:r>
          </a:p>
          <a:p>
            <a:pPr marL="746125" lvl="1" indent="-288925" eaLnBrk="1" hangingPunct="1">
              <a:lnSpc>
                <a:spcPct val="90000"/>
              </a:lnSpc>
              <a:buFont typeface="Wingdings 2" pitchFamily="18" charset="2"/>
              <a:buChar char=""/>
              <a:defRPr/>
            </a:pPr>
            <a:r>
              <a:rPr lang="et-EE" sz="2000" b="1" u="sng" dirty="0"/>
              <a:t>Ülesanne 1.</a:t>
            </a:r>
            <a:r>
              <a:rPr lang="et-EE" sz="2000" b="1" dirty="0"/>
              <a:t> Masinaelementide elementaarfunktsioonid</a:t>
            </a:r>
          </a:p>
          <a:p>
            <a:pPr marL="746125" lvl="1" indent="-288925" eaLnBrk="1" hangingPunct="1">
              <a:lnSpc>
                <a:spcPct val="90000"/>
              </a:lnSpc>
              <a:buFont typeface="Wingdings 2" pitchFamily="18" charset="2"/>
              <a:buNone/>
              <a:defRPr/>
            </a:pPr>
            <a:endParaRPr lang="et-EE" sz="1600" b="1" dirty="0"/>
          </a:p>
          <a:p>
            <a:pPr marL="407988" indent="-381000" eaLnBrk="1" hangingPunct="1">
              <a:lnSpc>
                <a:spcPct val="90000"/>
              </a:lnSpc>
              <a:buFont typeface="Wingdings 2" pitchFamily="18" charset="2"/>
              <a:buAutoNum type="arabicPeriod"/>
              <a:defRPr/>
            </a:pPr>
            <a:r>
              <a:rPr lang="et-EE" sz="2400" b="1" dirty="0"/>
              <a:t>Masinaelementide struktuurianalüüs</a:t>
            </a:r>
          </a:p>
          <a:p>
            <a:pPr marL="746125" lvl="1" indent="-288925" eaLnBrk="1" hangingPunct="1">
              <a:lnSpc>
                <a:spcPct val="90000"/>
              </a:lnSpc>
              <a:buFont typeface="Wingdings 2" pitchFamily="18" charset="2"/>
              <a:buChar char=""/>
              <a:defRPr/>
            </a:pPr>
            <a:r>
              <a:rPr lang="et-EE" sz="2000" b="1" u="sng" dirty="0"/>
              <a:t>Ülesanne 2.</a:t>
            </a:r>
            <a:r>
              <a:rPr lang="et-EE" sz="2000" b="1" dirty="0"/>
              <a:t> Toote (detaili) struktuur ja selle analüüs</a:t>
            </a:r>
          </a:p>
          <a:p>
            <a:pPr marL="746125" lvl="1" indent="-288925" eaLnBrk="1" hangingPunct="1">
              <a:lnSpc>
                <a:spcPct val="90000"/>
              </a:lnSpc>
              <a:buFont typeface="Wingdings 2" pitchFamily="18" charset="2"/>
              <a:buChar char=""/>
              <a:defRPr/>
            </a:pPr>
            <a:r>
              <a:rPr lang="et-EE" sz="2000" b="1" u="sng" dirty="0"/>
              <a:t>Ülesanne 3.</a:t>
            </a:r>
            <a:r>
              <a:rPr lang="et-EE" sz="2000" b="1" dirty="0"/>
              <a:t> Koostu struktuur ja selle analüüs</a:t>
            </a:r>
          </a:p>
          <a:p>
            <a:pPr marL="746125" lvl="1" indent="-288925" eaLnBrk="1" hangingPunct="1">
              <a:lnSpc>
                <a:spcPct val="90000"/>
              </a:lnSpc>
              <a:buFont typeface="Wingdings 2" pitchFamily="18" charset="2"/>
              <a:buNone/>
              <a:defRPr/>
            </a:pPr>
            <a:endParaRPr lang="et-EE" sz="1600" b="1" dirty="0"/>
          </a:p>
          <a:p>
            <a:pPr marL="407988" indent="-381000" eaLnBrk="1" hangingPunct="1">
              <a:lnSpc>
                <a:spcPct val="90000"/>
              </a:lnSpc>
              <a:buFont typeface="Wingdings 2" pitchFamily="18" charset="2"/>
              <a:buAutoNum type="arabicPeriod"/>
              <a:defRPr/>
            </a:pPr>
            <a:r>
              <a:rPr lang="et-EE" sz="2400" b="1" dirty="0"/>
              <a:t>Kordamisküsimused</a:t>
            </a:r>
          </a:p>
          <a:p>
            <a:pPr marL="407988" indent="-381000" eaLnBrk="1" hangingPunct="1">
              <a:lnSpc>
                <a:spcPct val="90000"/>
              </a:lnSpc>
              <a:buFont typeface="Wingdings 2" pitchFamily="18" charset="2"/>
              <a:buAutoNum type="arabicPeriod"/>
              <a:defRPr/>
            </a:pPr>
            <a:endParaRPr lang="et-EE" sz="2000" b="1" dirty="0"/>
          </a:p>
          <a:p>
            <a:pPr marL="407988" indent="-381000" eaLnBrk="1" hangingPunct="1">
              <a:lnSpc>
                <a:spcPct val="90000"/>
              </a:lnSpc>
              <a:buFont typeface="Wingdings 2" pitchFamily="18" charset="2"/>
              <a:buAutoNum type="arabicPeriod"/>
              <a:defRPr/>
            </a:pPr>
            <a:endParaRPr lang="et-EE" sz="2800" b="1" dirty="0">
              <a:solidFill>
                <a:srgbClr val="572314"/>
              </a:solidFill>
              <a:effectLst>
                <a:outerShdw blurRad="38100" dist="38100" dir="2700000" algn="tl">
                  <a:srgbClr val="C0C0C0"/>
                </a:outerShdw>
              </a:effectLst>
            </a:endParaRPr>
          </a:p>
          <a:p>
            <a:pPr marL="746125" lvl="1" indent="-288925" eaLnBrk="1" hangingPunct="1">
              <a:lnSpc>
                <a:spcPct val="90000"/>
              </a:lnSpc>
              <a:buFont typeface="Wingdings 2" pitchFamily="18" charset="2"/>
              <a:buChar char=""/>
              <a:defRPr/>
            </a:pPr>
            <a:endParaRPr lang="et-EE" b="1" dirty="0">
              <a:solidFill>
                <a:srgbClr val="572314"/>
              </a:solidFill>
              <a:effectLst>
                <a:outerShdw blurRad="38100" dist="38100" dir="2700000" algn="tl">
                  <a:srgbClr val="C0C0C0"/>
                </a:outerShdw>
              </a:effectLst>
            </a:endParaRPr>
          </a:p>
          <a:p>
            <a:pPr marL="746125" lvl="1" indent="-288925" eaLnBrk="1" hangingPunct="1">
              <a:lnSpc>
                <a:spcPct val="90000"/>
              </a:lnSpc>
              <a:buFont typeface="Wingdings 2" pitchFamily="18" charset="2"/>
              <a:buChar char=""/>
              <a:defRPr/>
            </a:pPr>
            <a:endParaRPr lang="et-EE" b="1" dirty="0">
              <a:solidFill>
                <a:srgbClr val="572314"/>
              </a:solidFill>
              <a:effectLst>
                <a:outerShdw blurRad="38100" dist="38100" dir="2700000" algn="tl">
                  <a:srgbClr val="C0C0C0"/>
                </a:outerShdw>
              </a:effectLst>
            </a:endParaRPr>
          </a:p>
          <a:p>
            <a:pPr marL="746125" lvl="1" indent="-288925" eaLnBrk="1" hangingPunct="1">
              <a:lnSpc>
                <a:spcPct val="90000"/>
              </a:lnSpc>
              <a:buFont typeface="Wingdings 2" pitchFamily="18" charset="2"/>
              <a:buChar char=""/>
              <a:defRPr/>
            </a:pPr>
            <a:endParaRPr lang="et-EE" sz="2400" b="1" dirty="0">
              <a:solidFill>
                <a:srgbClr val="572314"/>
              </a:solidFill>
              <a:effectLst>
                <a:outerShdw blurRad="38100" dist="38100" dir="2700000" algn="tl">
                  <a:srgbClr val="C0C0C0"/>
                </a:outerShdw>
              </a:effectLst>
            </a:endParaRPr>
          </a:p>
          <a:p>
            <a:pPr marL="746125" lvl="1" indent="-288925" eaLnBrk="1" hangingPunct="1">
              <a:lnSpc>
                <a:spcPct val="90000"/>
              </a:lnSpc>
              <a:buFont typeface="Wingdings 2" pitchFamily="18" charset="2"/>
              <a:buAutoNum type="arabicPeriod"/>
              <a:defRPr/>
            </a:pPr>
            <a:endParaRPr lang="et-EE" sz="2400" b="1" dirty="0">
              <a:solidFill>
                <a:srgbClr val="572314"/>
              </a:solidFill>
              <a:effectLst>
                <a:outerShdw blurRad="38100" dist="38100" dir="2700000" algn="tl">
                  <a:srgbClr val="C0C0C0"/>
                </a:outerShdw>
              </a:effectLst>
            </a:endParaRPr>
          </a:p>
          <a:p>
            <a:pPr marL="407988" indent="-381000" eaLnBrk="1" hangingPunct="1">
              <a:lnSpc>
                <a:spcPct val="90000"/>
              </a:lnSpc>
              <a:buFont typeface="Wingdings 2" pitchFamily="18" charset="2"/>
              <a:buAutoNum type="arabicPeriod"/>
              <a:defRPr/>
            </a:pPr>
            <a:endParaRPr lang="et-EE" sz="2800" b="1" dirty="0">
              <a:solidFill>
                <a:srgbClr val="572314"/>
              </a:solidFill>
              <a:effectLst>
                <a:outerShdw blurRad="38100" dist="38100" dir="2700000" algn="tl">
                  <a:srgbClr val="C0C0C0"/>
                </a:outerShdw>
              </a:effectLst>
            </a:endParaRPr>
          </a:p>
          <a:p>
            <a:pPr marL="407988" indent="-381000" eaLnBrk="1" hangingPunct="1">
              <a:lnSpc>
                <a:spcPct val="90000"/>
              </a:lnSpc>
              <a:buFontTx/>
              <a:buNone/>
              <a:defRPr/>
            </a:pPr>
            <a:endParaRPr lang="et-EE" sz="2800" b="1" dirty="0">
              <a:solidFill>
                <a:srgbClr val="572314"/>
              </a:solidFill>
              <a:effectLst>
                <a:outerShdw blurRad="38100" dist="38100" dir="2700000" algn="tl">
                  <a:srgbClr val="C0C0C0"/>
                </a:outerShdw>
              </a:effectLst>
            </a:endParaRPr>
          </a:p>
        </p:txBody>
      </p:sp>
      <p:sp>
        <p:nvSpPr>
          <p:cNvPr id="5125" name="Footer Placeholder 4">
            <a:extLst>
              <a:ext uri="{FF2B5EF4-FFF2-40B4-BE49-F238E27FC236}">
                <a16:creationId xmlns:a16="http://schemas.microsoft.com/office/drawing/2014/main" id="{E4AC3BBB-DFFE-4556-98AA-ED435ED9322E}"/>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C32D1744-0BA3-4FDA-AC52-396E82703F8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5478C97-99BF-4BAA-9CEB-3DCABEE419FC}"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1987" name="Rectangle 8">
            <a:extLst>
              <a:ext uri="{FF2B5EF4-FFF2-40B4-BE49-F238E27FC236}">
                <a16:creationId xmlns:a16="http://schemas.microsoft.com/office/drawing/2014/main" id="{7968D339-7FD7-4C10-893A-F2ECBAE1E656}"/>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1988" name="Rectangle 10">
            <a:extLst>
              <a:ext uri="{FF2B5EF4-FFF2-40B4-BE49-F238E27FC236}">
                <a16:creationId xmlns:a16="http://schemas.microsoft.com/office/drawing/2014/main" id="{F95C1B9F-7BFF-4EB7-8461-82F0C5D42F9F}"/>
              </a:ext>
            </a:extLst>
          </p:cNvPr>
          <p:cNvSpPr>
            <a:spLocks noChangeArrowheads="1"/>
          </p:cNvSpPr>
          <p:nvPr/>
        </p:nvSpPr>
        <p:spPr bwMode="auto">
          <a:xfrm>
            <a:off x="4216400" y="5445125"/>
            <a:ext cx="492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Koonusreduktori laagrid</a:t>
            </a:r>
          </a:p>
          <a:p>
            <a:pPr algn="ctr" eaLnBrk="1" hangingPunct="1">
              <a:spcBef>
                <a:spcPct val="0"/>
              </a:spcBef>
              <a:buFontTx/>
              <a:buNone/>
            </a:pPr>
            <a:r>
              <a:rPr lang="et-EE" altLang="et-EE" sz="1400" b="1"/>
              <a:t> </a:t>
            </a:r>
            <a:r>
              <a:rPr lang="en-US" altLang="et-EE" sz="1400" b="1"/>
              <a:t>(1) </a:t>
            </a:r>
            <a:r>
              <a:rPr lang="et-EE" altLang="et-EE" sz="1400" b="1"/>
              <a:t>Radiaalkuullaager</a:t>
            </a:r>
            <a:r>
              <a:rPr lang="en-US" altLang="et-EE" sz="1400" b="1"/>
              <a:t> 6010</a:t>
            </a:r>
            <a:r>
              <a:rPr lang="et-EE" altLang="et-EE" sz="1400" b="1"/>
              <a:t>; </a:t>
            </a:r>
            <a:r>
              <a:rPr lang="en-US" altLang="et-EE" sz="1400" b="1"/>
              <a:t>(2) </a:t>
            </a:r>
            <a:r>
              <a:rPr lang="et-EE" altLang="et-EE" sz="1400" b="1"/>
              <a:t>Tugikuullaager</a:t>
            </a:r>
            <a:r>
              <a:rPr lang="en-US" altLang="et-EE" sz="1400" b="1"/>
              <a:t> 7205 BE  </a:t>
            </a:r>
            <a:endParaRPr lang="et-EE" altLang="et-EE" sz="1400" b="1"/>
          </a:p>
        </p:txBody>
      </p:sp>
      <p:sp>
        <p:nvSpPr>
          <p:cNvPr id="6" name="Title 5">
            <a:extLst>
              <a:ext uri="{FF2B5EF4-FFF2-40B4-BE49-F238E27FC236}">
                <a16:creationId xmlns:a16="http://schemas.microsoft.com/office/drawing/2014/main" id="{C2369878-5CBA-48F1-96C6-7476E3C52CF8}"/>
              </a:ext>
            </a:extLst>
          </p:cNvPr>
          <p:cNvSpPr>
            <a:spLocks/>
          </p:cNvSpPr>
          <p:nvPr/>
        </p:nvSpPr>
        <p:spPr bwMode="auto">
          <a:xfrm>
            <a:off x="323850" y="0"/>
            <a:ext cx="8564563"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41990" name="Rectangle 9">
            <a:extLst>
              <a:ext uri="{FF2B5EF4-FFF2-40B4-BE49-F238E27FC236}">
                <a16:creationId xmlns:a16="http://schemas.microsoft.com/office/drawing/2014/main" id="{EEA6BC83-1576-42DD-9353-2E1EF3658B41}"/>
              </a:ext>
            </a:extLst>
          </p:cNvPr>
          <p:cNvSpPr>
            <a:spLocks noChangeArrowheads="1"/>
          </p:cNvSpPr>
          <p:nvPr/>
        </p:nvSpPr>
        <p:spPr bwMode="auto">
          <a:xfrm>
            <a:off x="979488" y="5949950"/>
            <a:ext cx="8164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http://www.fag.de/content.fag.de/en/branches/industry/</a:t>
            </a:r>
            <a:endParaRPr lang="et-EE" altLang="et-EE" sz="1200"/>
          </a:p>
          <a:p>
            <a:pPr eaLnBrk="1" hangingPunct="1">
              <a:spcBef>
                <a:spcPct val="0"/>
              </a:spcBef>
              <a:buFontTx/>
              <a:buNone/>
            </a:pPr>
            <a:r>
              <a:rPr lang="en-US" altLang="et-EE" sz="1200"/>
              <a:t>power_transmission/applications_5/bevel_gearbox/bevel_gearbox_design_solution/bevel_gearbox_design_solution.jsp</a:t>
            </a:r>
          </a:p>
        </p:txBody>
      </p:sp>
      <p:pic>
        <p:nvPicPr>
          <p:cNvPr id="41991" name="Picture 14" descr="koonusreduktor">
            <a:extLst>
              <a:ext uri="{FF2B5EF4-FFF2-40B4-BE49-F238E27FC236}">
                <a16:creationId xmlns:a16="http://schemas.microsoft.com/office/drawing/2014/main" id="{A09F3352-899B-4B50-BFC4-DBA39838D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96975"/>
            <a:ext cx="24479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5" descr="bevel geardox">
            <a:extLst>
              <a:ext uri="{FF2B5EF4-FFF2-40B4-BE49-F238E27FC236}">
                <a16:creationId xmlns:a16="http://schemas.microsoft.com/office/drawing/2014/main" id="{3CBF51EE-5E5E-4338-8956-A9E8743C7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1196975"/>
            <a:ext cx="46767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8" descr="bevel-gearbox-102">
            <a:extLst>
              <a:ext uri="{FF2B5EF4-FFF2-40B4-BE49-F238E27FC236}">
                <a16:creationId xmlns:a16="http://schemas.microsoft.com/office/drawing/2014/main" id="{ABB8ADEF-E00F-481C-BE2E-2D0586B44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924175"/>
            <a:ext cx="30241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9">
            <a:extLst>
              <a:ext uri="{FF2B5EF4-FFF2-40B4-BE49-F238E27FC236}">
                <a16:creationId xmlns:a16="http://schemas.microsoft.com/office/drawing/2014/main" id="{4CBEC547-DF53-472A-9710-88D59E7FAE89}"/>
              </a:ext>
            </a:extLst>
          </p:cNvPr>
          <p:cNvSpPr>
            <a:spLocks noChangeArrowheads="1"/>
          </p:cNvSpPr>
          <p:nvPr/>
        </p:nvSpPr>
        <p:spPr bwMode="auto">
          <a:xfrm>
            <a:off x="971550" y="6381750"/>
            <a:ext cx="3579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http://www.gears-gearbox.com/bevel-gearbox.html</a:t>
            </a:r>
          </a:p>
        </p:txBody>
      </p:sp>
      <p:sp>
        <p:nvSpPr>
          <p:cNvPr id="41995" name="Footer Placeholder 4">
            <a:extLst>
              <a:ext uri="{FF2B5EF4-FFF2-40B4-BE49-F238E27FC236}">
                <a16:creationId xmlns:a16="http://schemas.microsoft.com/office/drawing/2014/main" id="{035CED98-2E10-47CC-89ED-788ED1F8E9FC}"/>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B6471F10-0203-41AD-9F6B-6C348D2AED6E}"/>
              </a:ext>
            </a:extLst>
          </p:cNvPr>
          <p:cNvSpPr txBox="1">
            <a:spLocks noGrp="1"/>
          </p:cNvSpPr>
          <p:nvPr/>
        </p:nvSpPr>
        <p:spPr>
          <a:xfrm>
            <a:off x="3581400" y="6305550"/>
            <a:ext cx="2133600" cy="476250"/>
          </a:xfrm>
          <a:prstGeom prst="rect">
            <a:avLst/>
          </a:prstGeom>
          <a:noFill/>
        </p:spPr>
        <p:txBody>
          <a:bodyPr anchor="b"/>
          <a:lstStyle/>
          <a:p>
            <a:pPr algn="r" eaLnBrk="1" fontAlgn="auto" hangingPunct="1">
              <a:spcBef>
                <a:spcPts val="0"/>
              </a:spcBef>
              <a:spcAft>
                <a:spcPts val="0"/>
              </a:spcAft>
              <a:defRPr/>
            </a:pPr>
            <a:fld id="{3E7D199D-3E9A-4671-919D-9509D6D5DA4E}" type="datetime1">
              <a:rPr lang="et-EE" sz="1200">
                <a:solidFill>
                  <a:schemeClr val="bg2">
                    <a:shade val="50000"/>
                    <a:satMod val="200000"/>
                  </a:schemeClr>
                </a:solidFill>
                <a:latin typeface="+mn-lt"/>
              </a:rPr>
              <a:pPr algn="r" eaLnBrk="1" fontAlgn="auto" hangingPunct="1">
                <a:spcBef>
                  <a:spcPts val="0"/>
                </a:spcBef>
                <a:spcAft>
                  <a:spcPts val="0"/>
                </a:spcAft>
                <a:defRPr/>
              </a:pPr>
              <a:t>27.01.2019</a:t>
            </a:fld>
            <a:endParaRPr lang="et-EE" sz="1200">
              <a:solidFill>
                <a:schemeClr val="bg2">
                  <a:shade val="50000"/>
                  <a:satMod val="200000"/>
                </a:schemeClr>
              </a:solidFill>
              <a:latin typeface="+mn-lt"/>
            </a:endParaRPr>
          </a:p>
        </p:txBody>
      </p:sp>
      <p:sp>
        <p:nvSpPr>
          <p:cNvPr id="44035" name="Subtitle 2">
            <a:extLst>
              <a:ext uri="{FF2B5EF4-FFF2-40B4-BE49-F238E27FC236}">
                <a16:creationId xmlns:a16="http://schemas.microsoft.com/office/drawing/2014/main" id="{80FB0A57-0A73-4D07-80B1-7EC54D3C7F39}"/>
              </a:ext>
            </a:extLst>
          </p:cNvPr>
          <p:cNvSpPr>
            <a:spLocks noGrp="1" noChangeArrowheads="1"/>
          </p:cNvSpPr>
          <p:nvPr>
            <p:ph type="subTitle" idx="4294967295"/>
          </p:nvPr>
        </p:nvSpPr>
        <p:spPr>
          <a:xfrm>
            <a:off x="1116013" y="1268413"/>
            <a:ext cx="7848600" cy="5113337"/>
          </a:xfrm>
        </p:spPr>
        <p:txBody>
          <a:bodyPr tIns="0"/>
          <a:lstStyle/>
          <a:p>
            <a:pPr marL="636588" indent="-609600" eaLnBrk="1" hangingPunct="1">
              <a:spcBef>
                <a:spcPct val="0"/>
              </a:spcBef>
              <a:buFontTx/>
              <a:buNone/>
            </a:pPr>
            <a:r>
              <a:rPr lang="et-EE" altLang="et-EE" sz="2000" b="1" u="sng"/>
              <a:t>Ülesanne nr 1. Masinaelementide elementaarfunktsioonid </a:t>
            </a:r>
          </a:p>
          <a:p>
            <a:pPr marL="636588" indent="-609600" eaLnBrk="1" hangingPunct="1">
              <a:spcBef>
                <a:spcPct val="0"/>
              </a:spcBef>
              <a:buFontTx/>
              <a:buNone/>
            </a:pPr>
            <a:endParaRPr lang="et-EE" altLang="et-EE" sz="800" b="1" u="sng"/>
          </a:p>
          <a:p>
            <a:pPr marL="636588" indent="-609600" eaLnBrk="1" hangingPunct="1">
              <a:spcBef>
                <a:spcPct val="0"/>
              </a:spcBef>
              <a:buFontTx/>
              <a:buNone/>
            </a:pPr>
            <a:r>
              <a:rPr lang="et-EE" altLang="et-EE" sz="1800"/>
              <a:t>	</a:t>
            </a:r>
            <a:r>
              <a:rPr lang="et-EE" altLang="et-EE" sz="1800" b="1"/>
              <a:t>Mis on masinaelemendi ülesandeks masinas?</a:t>
            </a:r>
          </a:p>
          <a:p>
            <a:pPr marL="990600" lvl="1" indent="-533400" eaLnBrk="1" hangingPunct="1">
              <a:buFontTx/>
              <a:buNone/>
            </a:pPr>
            <a:endParaRPr lang="et-EE" altLang="et-EE" sz="1800"/>
          </a:p>
          <a:p>
            <a:pPr marL="1371600" lvl="2" indent="-457200" eaLnBrk="1" hangingPunct="1">
              <a:buFont typeface="Gill Sans MT" panose="020B0502020104020203" pitchFamily="34" charset="0"/>
              <a:buNone/>
            </a:pPr>
            <a:endParaRPr lang="et-EE" altLang="et-EE" sz="900"/>
          </a:p>
          <a:p>
            <a:pPr marL="990600" lvl="1" indent="-533400" eaLnBrk="1" hangingPunct="1">
              <a:buFontTx/>
              <a:buAutoNum type="arabicPeriod" startAt="2"/>
            </a:pPr>
            <a:r>
              <a:rPr lang="et-EE" altLang="et-EE" sz="1800" b="1"/>
              <a:t>Koostud:</a:t>
            </a:r>
          </a:p>
          <a:p>
            <a:pPr marL="990600" lvl="1" indent="-533400" eaLnBrk="1" hangingPunct="1">
              <a:buFontTx/>
              <a:buNone/>
            </a:pPr>
            <a:endParaRPr lang="et-EE" altLang="et-EE" sz="800"/>
          </a:p>
          <a:p>
            <a:pPr marL="990600" lvl="1" indent="-533400" eaLnBrk="1" hangingPunct="1">
              <a:buFontTx/>
              <a:buNone/>
            </a:pPr>
            <a:r>
              <a:rPr lang="et-EE" altLang="et-EE" sz="1800"/>
              <a:t>- Sidur –  võllide vm komponentide ühendamine; masinate juhtimine</a:t>
            </a:r>
          </a:p>
          <a:p>
            <a:pPr marL="990600" lvl="1" indent="-533400" eaLnBrk="1" hangingPunct="1">
              <a:buFontTx/>
              <a:buNone/>
            </a:pPr>
            <a:endParaRPr lang="et-EE" altLang="et-EE" sz="1800"/>
          </a:p>
          <a:p>
            <a:pPr marL="990600" lvl="1" indent="-533400" eaLnBrk="1" hangingPunct="1">
              <a:buFontTx/>
              <a:buNone/>
            </a:pPr>
            <a:r>
              <a:rPr lang="et-EE" altLang="et-EE" sz="1800"/>
              <a:t>- Laager –  tugidetail, toetab masinate liikuvaid osi ning juhtib masinaelementide liikumisi</a:t>
            </a:r>
          </a:p>
          <a:p>
            <a:pPr marL="990600" lvl="1" indent="-533400" eaLnBrk="1" hangingPunct="1">
              <a:buFontTx/>
              <a:buNone/>
            </a:pPr>
            <a:endParaRPr lang="et-EE" altLang="et-EE" sz="1800"/>
          </a:p>
          <a:p>
            <a:pPr marL="990600" lvl="1" indent="-533400" eaLnBrk="1" hangingPunct="1">
              <a:buFontTx/>
              <a:buNone/>
            </a:pPr>
            <a:r>
              <a:rPr lang="et-EE" altLang="et-EE" sz="1800"/>
              <a:t>- Reduktor –  ? </a:t>
            </a:r>
          </a:p>
          <a:p>
            <a:pPr marL="990600" lvl="1" indent="-533400" eaLnBrk="1" hangingPunct="1">
              <a:buFontTx/>
              <a:buNone/>
            </a:pPr>
            <a:endParaRPr lang="et-EE" altLang="et-EE" sz="1800"/>
          </a:p>
          <a:p>
            <a:pPr marL="990600" lvl="1" indent="-533400" eaLnBrk="1" hangingPunct="1">
              <a:buFontTx/>
              <a:buNone/>
            </a:pPr>
            <a:r>
              <a:rPr lang="et-EE" altLang="et-EE" sz="1800"/>
              <a:t>- Ülekanne  –  ?</a:t>
            </a:r>
            <a:r>
              <a:rPr lang="et-EE" altLang="et-EE" sz="2400"/>
              <a:t> </a:t>
            </a:r>
          </a:p>
          <a:p>
            <a:pPr marL="990600" lvl="1" indent="-533400" eaLnBrk="1" hangingPunct="1">
              <a:buFontTx/>
              <a:buNone/>
            </a:pPr>
            <a:r>
              <a:rPr lang="et-EE" altLang="et-EE" sz="300">
                <a:solidFill>
                  <a:srgbClr val="320E04"/>
                </a:solidFill>
              </a:rPr>
              <a:t>	</a:t>
            </a:r>
          </a:p>
        </p:txBody>
      </p:sp>
      <p:sp>
        <p:nvSpPr>
          <p:cNvPr id="6" name="Title 5">
            <a:extLst>
              <a:ext uri="{FF2B5EF4-FFF2-40B4-BE49-F238E27FC236}">
                <a16:creationId xmlns:a16="http://schemas.microsoft.com/office/drawing/2014/main" id="{A44D79B0-9E75-4ACD-B8BD-8E118032A3D3}"/>
              </a:ext>
            </a:extLst>
          </p:cNvPr>
          <p:cNvSpPr>
            <a:spLocks/>
          </p:cNvSpPr>
          <p:nvPr/>
        </p:nvSpPr>
        <p:spPr bwMode="auto">
          <a:xfrm>
            <a:off x="395288" y="0"/>
            <a:ext cx="8497887"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44037" name="Footer Placeholder 4">
            <a:extLst>
              <a:ext uri="{FF2B5EF4-FFF2-40B4-BE49-F238E27FC236}">
                <a16:creationId xmlns:a16="http://schemas.microsoft.com/office/drawing/2014/main" id="{98D1138D-ED3E-4EBA-804B-6CE2BF7385C0}"/>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CAB7BF4-8CF9-41D2-B74C-B1F23938D4F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703F04B-0CFB-41AF-94D5-39FD6340E3F2}"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6083" name="Subtitle 2">
            <a:extLst>
              <a:ext uri="{FF2B5EF4-FFF2-40B4-BE49-F238E27FC236}">
                <a16:creationId xmlns:a16="http://schemas.microsoft.com/office/drawing/2014/main" id="{F0F3468B-9D5D-4C07-8688-C89537684031}"/>
              </a:ext>
            </a:extLst>
          </p:cNvPr>
          <p:cNvSpPr>
            <a:spLocks noGrp="1" noChangeArrowheads="1"/>
          </p:cNvSpPr>
          <p:nvPr>
            <p:ph type="subTitle" idx="4294967295"/>
          </p:nvPr>
        </p:nvSpPr>
        <p:spPr>
          <a:xfrm>
            <a:off x="1116013" y="1268413"/>
            <a:ext cx="7848600" cy="5113337"/>
          </a:xfrm>
        </p:spPr>
        <p:txBody>
          <a:bodyPr tIns="0"/>
          <a:lstStyle/>
          <a:p>
            <a:pPr marL="636588" indent="-609600" eaLnBrk="1" hangingPunct="1">
              <a:lnSpc>
                <a:spcPct val="90000"/>
              </a:lnSpc>
              <a:buFontTx/>
              <a:buNone/>
            </a:pPr>
            <a:endParaRPr lang="et-EE" altLang="et-EE" sz="300" u="sng"/>
          </a:p>
          <a:p>
            <a:pPr marL="636588" indent="-609600" eaLnBrk="1" hangingPunct="1">
              <a:lnSpc>
                <a:spcPct val="90000"/>
              </a:lnSpc>
              <a:spcBef>
                <a:spcPct val="0"/>
              </a:spcBef>
              <a:buFontTx/>
              <a:buNone/>
            </a:pPr>
            <a:r>
              <a:rPr lang="et-EE" altLang="et-EE" sz="2000" b="1" u="sng"/>
              <a:t>Ülesanne nr 1. Masinaelementide elementaarfunktsioonid </a:t>
            </a:r>
          </a:p>
          <a:p>
            <a:pPr marL="636588" indent="-609600" eaLnBrk="1" hangingPunct="1">
              <a:lnSpc>
                <a:spcPct val="90000"/>
              </a:lnSpc>
              <a:spcBef>
                <a:spcPct val="0"/>
              </a:spcBef>
              <a:buFontTx/>
              <a:buNone/>
            </a:pPr>
            <a:endParaRPr lang="et-EE" altLang="et-EE" sz="800" b="1" u="sng"/>
          </a:p>
          <a:p>
            <a:pPr marL="636588" indent="-609600" eaLnBrk="1" hangingPunct="1">
              <a:lnSpc>
                <a:spcPct val="90000"/>
              </a:lnSpc>
              <a:spcBef>
                <a:spcPct val="0"/>
              </a:spcBef>
              <a:buFontTx/>
              <a:buNone/>
            </a:pPr>
            <a:r>
              <a:rPr lang="et-EE" altLang="et-EE" sz="1800"/>
              <a:t>	</a:t>
            </a:r>
            <a:r>
              <a:rPr lang="et-EE" altLang="et-EE" sz="1800" b="1"/>
              <a:t>Mis on masinaelemendi ülesandeks masinas?</a:t>
            </a:r>
          </a:p>
          <a:p>
            <a:pPr marL="1371600" lvl="2" indent="-457200" eaLnBrk="1" hangingPunct="1">
              <a:lnSpc>
                <a:spcPct val="90000"/>
              </a:lnSpc>
              <a:buFont typeface="Gill Sans MT" panose="020B0502020104020203" pitchFamily="34" charset="0"/>
              <a:buNone/>
            </a:pPr>
            <a:endParaRPr lang="et-EE" altLang="et-EE" sz="1800"/>
          </a:p>
          <a:p>
            <a:pPr marL="1371600" lvl="2" indent="-457200" eaLnBrk="1" hangingPunct="1">
              <a:lnSpc>
                <a:spcPct val="90000"/>
              </a:lnSpc>
              <a:buFont typeface="Gill Sans MT" panose="020B0502020104020203" pitchFamily="34" charset="0"/>
              <a:buNone/>
            </a:pPr>
            <a:endParaRPr lang="et-EE" altLang="et-EE" sz="1800"/>
          </a:p>
          <a:p>
            <a:pPr marL="990600" lvl="1" indent="-533400" eaLnBrk="1" hangingPunct="1">
              <a:lnSpc>
                <a:spcPct val="90000"/>
              </a:lnSpc>
              <a:buFontTx/>
              <a:buAutoNum type="arabicPeriod" startAt="2"/>
            </a:pPr>
            <a:r>
              <a:rPr lang="et-EE" altLang="et-EE" sz="1800" b="1"/>
              <a:t>Koostud:</a:t>
            </a:r>
          </a:p>
          <a:p>
            <a:pPr marL="990600" lvl="1" indent="-533400" eaLnBrk="1" hangingPunct="1">
              <a:lnSpc>
                <a:spcPct val="90000"/>
              </a:lnSpc>
              <a:buFontTx/>
              <a:buNone/>
            </a:pPr>
            <a:endParaRPr lang="et-EE" altLang="et-EE" sz="800"/>
          </a:p>
          <a:p>
            <a:pPr marL="990600" lvl="1" indent="-533400" eaLnBrk="1" hangingPunct="1">
              <a:lnSpc>
                <a:spcPct val="90000"/>
              </a:lnSpc>
              <a:buFontTx/>
              <a:buNone/>
            </a:pPr>
            <a:r>
              <a:rPr lang="et-EE" altLang="et-EE" sz="1800"/>
              <a:t>- Sidur –  võllide vm komponentide ühendamine; masinate juhtimine</a:t>
            </a:r>
          </a:p>
          <a:p>
            <a:pPr marL="990600" lvl="1" indent="-533400" eaLnBrk="1" hangingPunct="1">
              <a:lnSpc>
                <a:spcPct val="90000"/>
              </a:lnSpc>
              <a:buFontTx/>
              <a:buNone/>
            </a:pPr>
            <a:endParaRPr lang="et-EE" altLang="et-EE" sz="1800"/>
          </a:p>
          <a:p>
            <a:pPr marL="990600" lvl="1" indent="-533400" eaLnBrk="1" hangingPunct="1">
              <a:lnSpc>
                <a:spcPct val="90000"/>
              </a:lnSpc>
              <a:buFontTx/>
              <a:buNone/>
            </a:pPr>
            <a:r>
              <a:rPr lang="et-EE" altLang="et-EE" sz="1800"/>
              <a:t>- Laager –  tugidetail, toetab masinate liikuvaid osi ning juhtib masinaelementide liikumisi</a:t>
            </a:r>
          </a:p>
          <a:p>
            <a:pPr marL="990600" lvl="1" indent="-533400" eaLnBrk="1" hangingPunct="1">
              <a:lnSpc>
                <a:spcPct val="90000"/>
              </a:lnSpc>
              <a:buFontTx/>
              <a:buNone/>
            </a:pPr>
            <a:endParaRPr lang="et-EE" altLang="et-EE" sz="1800"/>
          </a:p>
          <a:p>
            <a:pPr marL="990600" lvl="1" indent="-533400" eaLnBrk="1" hangingPunct="1">
              <a:lnSpc>
                <a:spcPct val="90000"/>
              </a:lnSpc>
              <a:buFontTx/>
              <a:buNone/>
            </a:pPr>
            <a:r>
              <a:rPr lang="et-EE" altLang="et-EE" sz="1800"/>
              <a:t>- </a:t>
            </a:r>
            <a:r>
              <a:rPr lang="et-EE" altLang="et-EE" sz="1800" b="1" i="1"/>
              <a:t>Reduktor </a:t>
            </a:r>
            <a:r>
              <a:rPr lang="et-EE" altLang="et-EE" sz="1800"/>
              <a:t>–  pöördemomendi suurendamine, pöörlemiskiiruse vähendamine </a:t>
            </a:r>
          </a:p>
          <a:p>
            <a:pPr marL="990600" lvl="1" indent="-533400" eaLnBrk="1" hangingPunct="1">
              <a:lnSpc>
                <a:spcPct val="90000"/>
              </a:lnSpc>
              <a:buFontTx/>
              <a:buNone/>
            </a:pPr>
            <a:endParaRPr lang="et-EE" altLang="et-EE" sz="1800"/>
          </a:p>
          <a:p>
            <a:pPr marL="990600" lvl="1" indent="-533400" eaLnBrk="1" hangingPunct="1">
              <a:lnSpc>
                <a:spcPct val="90000"/>
              </a:lnSpc>
              <a:buFontTx/>
              <a:buNone/>
            </a:pPr>
            <a:r>
              <a:rPr lang="et-EE" altLang="et-EE" sz="1800"/>
              <a:t>- Ülekanne  –  ? </a:t>
            </a:r>
          </a:p>
          <a:p>
            <a:pPr marL="990600" lvl="1" indent="-533400" eaLnBrk="1" hangingPunct="1">
              <a:lnSpc>
                <a:spcPct val="90000"/>
              </a:lnSpc>
              <a:buFontTx/>
              <a:buNone/>
            </a:pPr>
            <a:endParaRPr lang="et-EE" altLang="et-EE" sz="1800"/>
          </a:p>
          <a:p>
            <a:pPr marL="990600" lvl="1" indent="-533400" algn="ctr" eaLnBrk="1" hangingPunct="1">
              <a:lnSpc>
                <a:spcPct val="90000"/>
              </a:lnSpc>
              <a:buFont typeface="Verdana" panose="020B0604030504040204" pitchFamily="34" charset="0"/>
              <a:buAutoNum type="arabicPeriod"/>
            </a:pPr>
            <a:r>
              <a:rPr lang="et-EE" altLang="et-EE" sz="300">
                <a:solidFill>
                  <a:srgbClr val="320E04"/>
                </a:solidFill>
              </a:rPr>
              <a:t> 	</a:t>
            </a:r>
          </a:p>
        </p:txBody>
      </p:sp>
      <p:sp>
        <p:nvSpPr>
          <p:cNvPr id="6" name="Title 5">
            <a:extLst>
              <a:ext uri="{FF2B5EF4-FFF2-40B4-BE49-F238E27FC236}">
                <a16:creationId xmlns:a16="http://schemas.microsoft.com/office/drawing/2014/main" id="{F96308AA-F3B9-4078-8FBA-BDE148DE8C70}"/>
              </a:ext>
            </a:extLst>
          </p:cNvPr>
          <p:cNvSpPr>
            <a:spLocks/>
          </p:cNvSpPr>
          <p:nvPr/>
        </p:nvSpPr>
        <p:spPr bwMode="auto">
          <a:xfrm>
            <a:off x="395288" y="0"/>
            <a:ext cx="8569325"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46085" name="Footer Placeholder 4">
            <a:extLst>
              <a:ext uri="{FF2B5EF4-FFF2-40B4-BE49-F238E27FC236}">
                <a16:creationId xmlns:a16="http://schemas.microsoft.com/office/drawing/2014/main" id="{57BDBADA-48A6-4307-8F48-B7A5D88DD04C}"/>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E415213E-1BDF-4A03-A41E-AF0A465F5C8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21AFCF2-8265-4E98-94AA-747274406BFF}"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8131" name="Rectangle 8">
            <a:extLst>
              <a:ext uri="{FF2B5EF4-FFF2-40B4-BE49-F238E27FC236}">
                <a16:creationId xmlns:a16="http://schemas.microsoft.com/office/drawing/2014/main" id="{FBB065EF-5D69-418B-A0DE-C292F59BB5C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8132" name="Rectangle 10">
            <a:extLst>
              <a:ext uri="{FF2B5EF4-FFF2-40B4-BE49-F238E27FC236}">
                <a16:creationId xmlns:a16="http://schemas.microsoft.com/office/drawing/2014/main" id="{04C425AC-5F45-4B07-9A67-CE6CA2FFD3E1}"/>
              </a:ext>
            </a:extLst>
          </p:cNvPr>
          <p:cNvSpPr>
            <a:spLocks noChangeArrowheads="1"/>
          </p:cNvSpPr>
          <p:nvPr/>
        </p:nvSpPr>
        <p:spPr bwMode="auto">
          <a:xfrm>
            <a:off x="3059113" y="5734050"/>
            <a:ext cx="324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Kolmeastmeline silindriline reduktor</a:t>
            </a:r>
          </a:p>
        </p:txBody>
      </p:sp>
      <p:sp>
        <p:nvSpPr>
          <p:cNvPr id="6" name="Title 5">
            <a:extLst>
              <a:ext uri="{FF2B5EF4-FFF2-40B4-BE49-F238E27FC236}">
                <a16:creationId xmlns:a16="http://schemas.microsoft.com/office/drawing/2014/main" id="{2D83E733-E67E-4748-9CDB-AE730C87D6D4}"/>
              </a:ext>
            </a:extLst>
          </p:cNvPr>
          <p:cNvSpPr>
            <a:spLocks/>
          </p:cNvSpPr>
          <p:nvPr/>
        </p:nvSpPr>
        <p:spPr bwMode="auto">
          <a:xfrm>
            <a:off x="323850" y="0"/>
            <a:ext cx="8569325" cy="71120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48134" name="Picture 10" descr="reduktor">
            <a:extLst>
              <a:ext uri="{FF2B5EF4-FFF2-40B4-BE49-F238E27FC236}">
                <a16:creationId xmlns:a16="http://schemas.microsoft.com/office/drawing/2014/main" id="{F873F418-E9F8-4615-84A6-FCCD9149A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196975"/>
            <a:ext cx="4967287"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11">
            <a:extLst>
              <a:ext uri="{FF2B5EF4-FFF2-40B4-BE49-F238E27FC236}">
                <a16:creationId xmlns:a16="http://schemas.microsoft.com/office/drawing/2014/main" id="{3EF38301-75FC-45B7-96A4-9DBA7438CA11}"/>
              </a:ext>
            </a:extLst>
          </p:cNvPr>
          <p:cNvSpPr>
            <a:spLocks noChangeArrowheads="1"/>
          </p:cNvSpPr>
          <p:nvPr/>
        </p:nvSpPr>
        <p:spPr bwMode="auto">
          <a:xfrm>
            <a:off x="2484438" y="6021388"/>
            <a:ext cx="4121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http://www.eotcranemanufacturer.com/helical-gearbox.htm</a:t>
            </a:r>
          </a:p>
        </p:txBody>
      </p:sp>
      <p:sp>
        <p:nvSpPr>
          <p:cNvPr id="48136" name="Footer Placeholder 4">
            <a:extLst>
              <a:ext uri="{FF2B5EF4-FFF2-40B4-BE49-F238E27FC236}">
                <a16:creationId xmlns:a16="http://schemas.microsoft.com/office/drawing/2014/main" id="{AD1508BF-A7AA-4BE0-830E-F608C289F33A}"/>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DA57F67D-E72B-4F5C-A93D-26591F10D5E3}"/>
              </a:ext>
            </a:extLst>
          </p:cNvPr>
          <p:cNvSpPr txBox="1">
            <a:spLocks noGrp="1"/>
          </p:cNvSpPr>
          <p:nvPr/>
        </p:nvSpPr>
        <p:spPr>
          <a:xfrm>
            <a:off x="3581400" y="6305550"/>
            <a:ext cx="2133600" cy="476250"/>
          </a:xfrm>
          <a:prstGeom prst="rect">
            <a:avLst/>
          </a:prstGeom>
          <a:noFill/>
        </p:spPr>
        <p:txBody>
          <a:bodyPr anchor="b"/>
          <a:lstStyle/>
          <a:p>
            <a:pPr algn="r" eaLnBrk="1" fontAlgn="auto" hangingPunct="1">
              <a:spcBef>
                <a:spcPts val="0"/>
              </a:spcBef>
              <a:spcAft>
                <a:spcPts val="0"/>
              </a:spcAft>
              <a:defRPr/>
            </a:pPr>
            <a:fld id="{4703F04B-0CFB-41AF-94D5-39FD6340E3F2}" type="datetime1">
              <a:rPr lang="et-EE" sz="1200">
                <a:solidFill>
                  <a:schemeClr val="bg2">
                    <a:shade val="50000"/>
                    <a:satMod val="200000"/>
                  </a:schemeClr>
                </a:solidFill>
                <a:latin typeface="+mn-lt"/>
              </a:rPr>
              <a:pPr algn="r" eaLnBrk="1" fontAlgn="auto" hangingPunct="1">
                <a:spcBef>
                  <a:spcPts val="0"/>
                </a:spcBef>
                <a:spcAft>
                  <a:spcPts val="0"/>
                </a:spcAft>
                <a:defRPr/>
              </a:pPr>
              <a:t>27.01.2019</a:t>
            </a:fld>
            <a:endParaRPr lang="et-EE" sz="1200">
              <a:solidFill>
                <a:schemeClr val="bg2">
                  <a:shade val="50000"/>
                  <a:satMod val="200000"/>
                </a:schemeClr>
              </a:solidFill>
              <a:latin typeface="+mn-lt"/>
            </a:endParaRPr>
          </a:p>
        </p:txBody>
      </p:sp>
      <p:sp>
        <p:nvSpPr>
          <p:cNvPr id="50179" name="Subtitle 2">
            <a:extLst>
              <a:ext uri="{FF2B5EF4-FFF2-40B4-BE49-F238E27FC236}">
                <a16:creationId xmlns:a16="http://schemas.microsoft.com/office/drawing/2014/main" id="{C15C42A7-27B5-4EFB-8196-70B275F8797E}"/>
              </a:ext>
            </a:extLst>
          </p:cNvPr>
          <p:cNvSpPr>
            <a:spLocks noGrp="1" noChangeArrowheads="1"/>
          </p:cNvSpPr>
          <p:nvPr>
            <p:ph type="subTitle" idx="4294967295"/>
          </p:nvPr>
        </p:nvSpPr>
        <p:spPr>
          <a:xfrm>
            <a:off x="1116013" y="1268413"/>
            <a:ext cx="7848600" cy="5113337"/>
          </a:xfrm>
        </p:spPr>
        <p:txBody>
          <a:bodyPr tIns="0"/>
          <a:lstStyle/>
          <a:p>
            <a:pPr marL="636588" indent="-609600" eaLnBrk="1" hangingPunct="1">
              <a:lnSpc>
                <a:spcPct val="90000"/>
              </a:lnSpc>
              <a:buFontTx/>
              <a:buNone/>
            </a:pPr>
            <a:endParaRPr lang="et-EE" altLang="et-EE" sz="300" u="sng">
              <a:solidFill>
                <a:srgbClr val="320E04"/>
              </a:solidFill>
            </a:endParaRPr>
          </a:p>
          <a:p>
            <a:pPr marL="636588" indent="-609600" eaLnBrk="1" hangingPunct="1">
              <a:lnSpc>
                <a:spcPct val="90000"/>
              </a:lnSpc>
              <a:spcBef>
                <a:spcPct val="0"/>
              </a:spcBef>
              <a:buFontTx/>
              <a:buNone/>
            </a:pPr>
            <a:r>
              <a:rPr lang="et-EE" altLang="et-EE" sz="2000" b="1" u="sng"/>
              <a:t>Ülesanne nr 1. Masinaelementide elementaarfunktsioonid </a:t>
            </a:r>
          </a:p>
          <a:p>
            <a:pPr marL="636588" indent="-609600" eaLnBrk="1" hangingPunct="1">
              <a:lnSpc>
                <a:spcPct val="90000"/>
              </a:lnSpc>
              <a:spcBef>
                <a:spcPct val="0"/>
              </a:spcBef>
              <a:buFontTx/>
              <a:buNone/>
            </a:pPr>
            <a:endParaRPr lang="et-EE" altLang="et-EE" sz="800" b="1" u="sng"/>
          </a:p>
          <a:p>
            <a:pPr marL="636588" indent="-609600" eaLnBrk="1" hangingPunct="1">
              <a:lnSpc>
                <a:spcPct val="90000"/>
              </a:lnSpc>
              <a:spcBef>
                <a:spcPct val="0"/>
              </a:spcBef>
              <a:buFontTx/>
              <a:buNone/>
            </a:pPr>
            <a:r>
              <a:rPr lang="et-EE" altLang="et-EE" sz="1800"/>
              <a:t>	</a:t>
            </a:r>
            <a:r>
              <a:rPr lang="et-EE" altLang="et-EE" sz="1800" b="1"/>
              <a:t>Mis on masinaelemendi ülesandeks masinas?</a:t>
            </a:r>
          </a:p>
          <a:p>
            <a:pPr marL="1371600" lvl="2" indent="-457200" eaLnBrk="1" hangingPunct="1">
              <a:lnSpc>
                <a:spcPct val="90000"/>
              </a:lnSpc>
              <a:buFont typeface="Gill Sans MT" panose="020B0502020104020203" pitchFamily="34" charset="0"/>
              <a:buNone/>
            </a:pPr>
            <a:endParaRPr lang="et-EE" altLang="et-EE" sz="1800"/>
          </a:p>
          <a:p>
            <a:pPr marL="1371600" lvl="2" indent="-457200" eaLnBrk="1" hangingPunct="1">
              <a:lnSpc>
                <a:spcPct val="90000"/>
              </a:lnSpc>
              <a:buFont typeface="Gill Sans MT" panose="020B0502020104020203" pitchFamily="34" charset="0"/>
              <a:buNone/>
            </a:pPr>
            <a:endParaRPr lang="et-EE" altLang="et-EE" sz="1800"/>
          </a:p>
          <a:p>
            <a:pPr marL="990600" lvl="1" indent="-533400" eaLnBrk="1" hangingPunct="1">
              <a:lnSpc>
                <a:spcPct val="90000"/>
              </a:lnSpc>
              <a:buFontTx/>
              <a:buAutoNum type="arabicPeriod" startAt="2"/>
            </a:pPr>
            <a:r>
              <a:rPr lang="et-EE" altLang="et-EE" sz="1800" b="1"/>
              <a:t>Koostud:</a:t>
            </a:r>
          </a:p>
          <a:p>
            <a:pPr marL="990600" lvl="1" indent="-533400" eaLnBrk="1" hangingPunct="1">
              <a:lnSpc>
                <a:spcPct val="90000"/>
              </a:lnSpc>
              <a:buFontTx/>
              <a:buNone/>
            </a:pPr>
            <a:endParaRPr lang="et-EE" altLang="et-EE" sz="800"/>
          </a:p>
          <a:p>
            <a:pPr marL="990600" lvl="1" indent="-533400" eaLnBrk="1" hangingPunct="1">
              <a:lnSpc>
                <a:spcPct val="90000"/>
              </a:lnSpc>
              <a:buFontTx/>
              <a:buNone/>
            </a:pPr>
            <a:r>
              <a:rPr lang="et-EE" altLang="et-EE" sz="1800"/>
              <a:t>- Sidur –  võllide vm komponentide ühendamine; masinate juhtimine</a:t>
            </a:r>
          </a:p>
          <a:p>
            <a:pPr marL="990600" lvl="1" indent="-533400" eaLnBrk="1" hangingPunct="1">
              <a:lnSpc>
                <a:spcPct val="90000"/>
              </a:lnSpc>
              <a:buFontTx/>
              <a:buNone/>
            </a:pPr>
            <a:endParaRPr lang="et-EE" altLang="et-EE" sz="1800"/>
          </a:p>
          <a:p>
            <a:pPr marL="990600" lvl="1" indent="-533400" eaLnBrk="1" hangingPunct="1">
              <a:lnSpc>
                <a:spcPct val="90000"/>
              </a:lnSpc>
              <a:buFontTx/>
              <a:buNone/>
            </a:pPr>
            <a:r>
              <a:rPr lang="et-EE" altLang="et-EE" sz="1800"/>
              <a:t>- Laager –  tugidetail, toetab masinate liikuvaid osi ning juhtib masinaelementide liikumisi</a:t>
            </a:r>
          </a:p>
          <a:p>
            <a:pPr marL="990600" lvl="1" indent="-533400" eaLnBrk="1" hangingPunct="1">
              <a:lnSpc>
                <a:spcPct val="90000"/>
              </a:lnSpc>
              <a:buFontTx/>
              <a:buNone/>
            </a:pPr>
            <a:endParaRPr lang="et-EE" altLang="et-EE" sz="1800"/>
          </a:p>
          <a:p>
            <a:pPr marL="990600" lvl="1" indent="-533400" eaLnBrk="1" hangingPunct="1">
              <a:lnSpc>
                <a:spcPct val="90000"/>
              </a:lnSpc>
              <a:buFontTx/>
              <a:buNone/>
            </a:pPr>
            <a:r>
              <a:rPr lang="et-EE" altLang="et-EE" sz="1800"/>
              <a:t>- </a:t>
            </a:r>
            <a:r>
              <a:rPr lang="et-EE" altLang="et-EE" sz="1800" b="1" i="1"/>
              <a:t>Reduktor </a:t>
            </a:r>
            <a:r>
              <a:rPr lang="et-EE" altLang="et-EE" sz="1800"/>
              <a:t>–  pöördemomendi suurendamine, pöörlemiskiiruse vähendamine </a:t>
            </a:r>
          </a:p>
          <a:p>
            <a:pPr marL="990600" lvl="1" indent="-533400" eaLnBrk="1" hangingPunct="1">
              <a:lnSpc>
                <a:spcPct val="90000"/>
              </a:lnSpc>
              <a:buFontTx/>
              <a:buNone/>
            </a:pPr>
            <a:endParaRPr lang="et-EE" altLang="et-EE" sz="1800"/>
          </a:p>
          <a:p>
            <a:pPr marL="990600" lvl="1" indent="-533400" eaLnBrk="1" hangingPunct="1">
              <a:lnSpc>
                <a:spcPct val="90000"/>
              </a:lnSpc>
              <a:buFontTx/>
              <a:buNone/>
            </a:pPr>
            <a:r>
              <a:rPr lang="et-EE" altLang="et-EE" sz="1800"/>
              <a:t>- Ülekanne  –  ? </a:t>
            </a:r>
          </a:p>
          <a:p>
            <a:pPr marL="990600" lvl="1" indent="-533400" eaLnBrk="1" hangingPunct="1">
              <a:lnSpc>
                <a:spcPct val="90000"/>
              </a:lnSpc>
              <a:buFontTx/>
              <a:buNone/>
            </a:pPr>
            <a:endParaRPr lang="et-EE" altLang="et-EE" sz="1800"/>
          </a:p>
          <a:p>
            <a:pPr marL="990600" lvl="1" indent="-533400" algn="ctr" eaLnBrk="1" hangingPunct="1">
              <a:lnSpc>
                <a:spcPct val="90000"/>
              </a:lnSpc>
              <a:buFont typeface="Verdana" panose="020B0604030504040204" pitchFamily="34" charset="0"/>
              <a:buAutoNum type="arabicPeriod"/>
            </a:pPr>
            <a:r>
              <a:rPr lang="et-EE" altLang="et-EE" sz="300">
                <a:solidFill>
                  <a:srgbClr val="320E04"/>
                </a:solidFill>
              </a:rPr>
              <a:t> 	</a:t>
            </a:r>
          </a:p>
        </p:txBody>
      </p:sp>
      <p:sp>
        <p:nvSpPr>
          <p:cNvPr id="6" name="Title 5">
            <a:extLst>
              <a:ext uri="{FF2B5EF4-FFF2-40B4-BE49-F238E27FC236}">
                <a16:creationId xmlns:a16="http://schemas.microsoft.com/office/drawing/2014/main" id="{911F24F4-A562-44A0-BC08-A54391F9FC89}"/>
              </a:ext>
            </a:extLst>
          </p:cNvPr>
          <p:cNvSpPr>
            <a:spLocks/>
          </p:cNvSpPr>
          <p:nvPr/>
        </p:nvSpPr>
        <p:spPr bwMode="auto">
          <a:xfrm>
            <a:off x="395288" y="0"/>
            <a:ext cx="8280400"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50181" name="Footer Placeholder 4">
            <a:extLst>
              <a:ext uri="{FF2B5EF4-FFF2-40B4-BE49-F238E27FC236}">
                <a16:creationId xmlns:a16="http://schemas.microsoft.com/office/drawing/2014/main" id="{163EF52B-7852-4177-985D-7A61342C773F}"/>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D7BCDD3C-3C11-4EA6-80AF-6B7EC9D6531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5D401EE-8838-47A3-ABE3-39B4470E462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2227" name="Subtitle 2">
            <a:extLst>
              <a:ext uri="{FF2B5EF4-FFF2-40B4-BE49-F238E27FC236}">
                <a16:creationId xmlns:a16="http://schemas.microsoft.com/office/drawing/2014/main" id="{E0D17E9C-AC65-4368-BFCC-625EAA4A2035}"/>
              </a:ext>
            </a:extLst>
          </p:cNvPr>
          <p:cNvSpPr>
            <a:spLocks noGrp="1" noChangeArrowheads="1"/>
          </p:cNvSpPr>
          <p:nvPr>
            <p:ph type="subTitle" idx="4294967295"/>
          </p:nvPr>
        </p:nvSpPr>
        <p:spPr>
          <a:xfrm>
            <a:off x="1116013" y="1268413"/>
            <a:ext cx="7848600" cy="5184775"/>
          </a:xfrm>
        </p:spPr>
        <p:txBody>
          <a:bodyPr tIns="0"/>
          <a:lstStyle/>
          <a:p>
            <a:pPr marL="636588" indent="-609600" eaLnBrk="1" hangingPunct="1">
              <a:lnSpc>
                <a:spcPct val="70000"/>
              </a:lnSpc>
              <a:buFontTx/>
              <a:buNone/>
            </a:pPr>
            <a:endParaRPr lang="et-EE" altLang="et-EE" sz="200" u="sng">
              <a:solidFill>
                <a:srgbClr val="320E04"/>
              </a:solidFill>
            </a:endParaRPr>
          </a:p>
          <a:p>
            <a:pPr marL="636588" indent="-609600" eaLnBrk="1" hangingPunct="1">
              <a:lnSpc>
                <a:spcPct val="90000"/>
              </a:lnSpc>
              <a:spcBef>
                <a:spcPct val="0"/>
              </a:spcBef>
              <a:buFontTx/>
              <a:buNone/>
            </a:pPr>
            <a:r>
              <a:rPr lang="et-EE" altLang="et-EE" sz="2000" b="1" u="sng"/>
              <a:t>Ülesanne nr 1. Masinaelementide elementaarfunktsioonid</a:t>
            </a:r>
            <a:r>
              <a:rPr lang="et-EE" altLang="et-EE" sz="2800" b="1" u="sng"/>
              <a:t> </a:t>
            </a:r>
          </a:p>
          <a:p>
            <a:pPr marL="636588" indent="-609600" eaLnBrk="1" hangingPunct="1">
              <a:lnSpc>
                <a:spcPct val="90000"/>
              </a:lnSpc>
              <a:spcBef>
                <a:spcPct val="0"/>
              </a:spcBef>
              <a:buFontTx/>
              <a:buNone/>
            </a:pPr>
            <a:endParaRPr lang="et-EE" altLang="et-EE" sz="1000" b="1" u="sng"/>
          </a:p>
          <a:p>
            <a:pPr marL="636588" indent="-609600" eaLnBrk="1" hangingPunct="1">
              <a:lnSpc>
                <a:spcPct val="90000"/>
              </a:lnSpc>
              <a:spcBef>
                <a:spcPct val="0"/>
              </a:spcBef>
              <a:buFontTx/>
              <a:buNone/>
            </a:pPr>
            <a:r>
              <a:rPr lang="et-EE" altLang="et-EE" sz="2400"/>
              <a:t>	</a:t>
            </a:r>
            <a:r>
              <a:rPr lang="et-EE" altLang="et-EE" sz="1800" b="1"/>
              <a:t>Mis on masinaelemendi ülesandeks masinas?</a:t>
            </a:r>
          </a:p>
          <a:p>
            <a:pPr marL="990600" lvl="1" indent="-533400" eaLnBrk="1" hangingPunct="1">
              <a:lnSpc>
                <a:spcPct val="70000"/>
              </a:lnSpc>
              <a:buFontTx/>
              <a:buNone/>
            </a:pPr>
            <a:endParaRPr lang="et-EE" altLang="et-EE" sz="1800"/>
          </a:p>
          <a:p>
            <a:pPr marL="1371600" lvl="2" indent="-457200" eaLnBrk="1" hangingPunct="1">
              <a:lnSpc>
                <a:spcPct val="70000"/>
              </a:lnSpc>
              <a:buFont typeface="Gill Sans MT" panose="020B0502020104020203" pitchFamily="34" charset="0"/>
              <a:buNone/>
            </a:pPr>
            <a:endParaRPr lang="et-EE" altLang="et-EE" sz="1000"/>
          </a:p>
          <a:p>
            <a:pPr marL="990600" lvl="1" indent="-533400" eaLnBrk="1" hangingPunct="1">
              <a:lnSpc>
                <a:spcPct val="70000"/>
              </a:lnSpc>
              <a:buFontTx/>
              <a:buAutoNum type="arabicPeriod" startAt="2"/>
            </a:pPr>
            <a:r>
              <a:rPr lang="et-EE" altLang="et-EE" sz="1800" b="1"/>
              <a:t>Koostud:</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Sidur –  võllide vm komponentide ühendamine; masinate juhtimine</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Laager –  tugidetail, toetab masinate liikuvaid osi ning juhtib masinaelementide liikumisi</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Reduktor –  pöördemomendi suurendamine, pöörlemiskiiruse vähendamine</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a:t>
            </a:r>
            <a:r>
              <a:rPr lang="et-EE" altLang="et-EE" sz="1800" b="1" i="1"/>
              <a:t>Ülekanne </a:t>
            </a:r>
            <a:r>
              <a:rPr lang="et-EE" altLang="et-EE" sz="1800"/>
              <a:t> –  võllilt võllile üle kanda koormusi, muuta võllide pöörlemiskiirusi ja ülekantavaid pöördemomente</a:t>
            </a:r>
          </a:p>
          <a:p>
            <a:pPr marL="990600" lvl="1" indent="-533400" eaLnBrk="1" hangingPunct="1">
              <a:lnSpc>
                <a:spcPct val="70000"/>
              </a:lnSpc>
              <a:buFontTx/>
              <a:buNone/>
            </a:pPr>
            <a:endParaRPr lang="et-EE" altLang="et-EE" sz="2000"/>
          </a:p>
          <a:p>
            <a:pPr marL="990600" lvl="1" indent="-533400" eaLnBrk="1" hangingPunct="1">
              <a:lnSpc>
                <a:spcPct val="70000"/>
              </a:lnSpc>
              <a:buFontTx/>
              <a:buAutoNum type="arabicPeriod" startAt="3"/>
            </a:pPr>
            <a:r>
              <a:rPr lang="et-EE" altLang="et-EE" sz="200">
                <a:solidFill>
                  <a:srgbClr val="320E04"/>
                </a:solidFill>
              </a:rPr>
              <a:t>	</a:t>
            </a:r>
          </a:p>
        </p:txBody>
      </p:sp>
      <p:sp>
        <p:nvSpPr>
          <p:cNvPr id="6" name="Title 5">
            <a:extLst>
              <a:ext uri="{FF2B5EF4-FFF2-40B4-BE49-F238E27FC236}">
                <a16:creationId xmlns:a16="http://schemas.microsoft.com/office/drawing/2014/main" id="{45E0B664-515E-4968-BAB2-DE487C1C13F6}"/>
              </a:ext>
            </a:extLst>
          </p:cNvPr>
          <p:cNvSpPr>
            <a:spLocks/>
          </p:cNvSpPr>
          <p:nvPr/>
        </p:nvSpPr>
        <p:spPr bwMode="auto">
          <a:xfrm>
            <a:off x="323850" y="0"/>
            <a:ext cx="8640763"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52229" name="Footer Placeholder 4">
            <a:extLst>
              <a:ext uri="{FF2B5EF4-FFF2-40B4-BE49-F238E27FC236}">
                <a16:creationId xmlns:a16="http://schemas.microsoft.com/office/drawing/2014/main" id="{B27492A9-8B12-4D3F-9F3D-96FBBEF29621}"/>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F60370FA-63B5-4073-9BA4-5EB1633CCD6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3EA08781-BB6B-4B3E-82AD-5053C977738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4275" name="Rectangle 8">
            <a:extLst>
              <a:ext uri="{FF2B5EF4-FFF2-40B4-BE49-F238E27FC236}">
                <a16:creationId xmlns:a16="http://schemas.microsoft.com/office/drawing/2014/main" id="{3109D24B-FF1A-4E1E-B2DA-BC132CBD580A}"/>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54276" name="Rectangle 10">
            <a:extLst>
              <a:ext uri="{FF2B5EF4-FFF2-40B4-BE49-F238E27FC236}">
                <a16:creationId xmlns:a16="http://schemas.microsoft.com/office/drawing/2014/main" id="{A3DFEC52-CEAC-4070-B6E3-68EA9EC925F1}"/>
              </a:ext>
            </a:extLst>
          </p:cNvPr>
          <p:cNvSpPr>
            <a:spLocks noChangeArrowheads="1"/>
          </p:cNvSpPr>
          <p:nvPr/>
        </p:nvSpPr>
        <p:spPr bwMode="auto">
          <a:xfrm>
            <a:off x="2143125" y="5734050"/>
            <a:ext cx="5770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A - Hammasülekanne; B - Kettülekanne; C - Hammasrihmülekanne</a:t>
            </a:r>
          </a:p>
        </p:txBody>
      </p:sp>
      <p:sp>
        <p:nvSpPr>
          <p:cNvPr id="33797" name="Title 5">
            <a:extLst>
              <a:ext uri="{FF2B5EF4-FFF2-40B4-BE49-F238E27FC236}">
                <a16:creationId xmlns:a16="http://schemas.microsoft.com/office/drawing/2014/main" id="{A505A7F2-C615-434F-92D3-7759AEC2EB89}"/>
              </a:ext>
            </a:extLst>
          </p:cNvPr>
          <p:cNvSpPr>
            <a:spLocks/>
          </p:cNvSpPr>
          <p:nvPr/>
        </p:nvSpPr>
        <p:spPr bwMode="auto">
          <a:xfrm>
            <a:off x="395288" y="0"/>
            <a:ext cx="8497887"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54278" name="Rectangle 7">
            <a:extLst>
              <a:ext uri="{FF2B5EF4-FFF2-40B4-BE49-F238E27FC236}">
                <a16:creationId xmlns:a16="http://schemas.microsoft.com/office/drawing/2014/main" id="{A1C3A8C1-7503-422D-AB80-FCC16F014C7D}"/>
              </a:ext>
            </a:extLst>
          </p:cNvPr>
          <p:cNvSpPr>
            <a:spLocks noChangeArrowheads="1"/>
          </p:cNvSpPr>
          <p:nvPr/>
        </p:nvSpPr>
        <p:spPr bwMode="auto">
          <a:xfrm>
            <a:off x="2987675" y="6021388"/>
            <a:ext cx="3960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http://www.sweethaven02.com/Automotive01/fig0366.gif</a:t>
            </a:r>
          </a:p>
        </p:txBody>
      </p:sp>
      <p:pic>
        <p:nvPicPr>
          <p:cNvPr id="54279" name="Picture 10" descr="ylekanded1">
            <a:extLst>
              <a:ext uri="{FF2B5EF4-FFF2-40B4-BE49-F238E27FC236}">
                <a16:creationId xmlns:a16="http://schemas.microsoft.com/office/drawing/2014/main" id="{494E1538-538D-4341-85CF-96B60D737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983538"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Footer Placeholder 4">
            <a:extLst>
              <a:ext uri="{FF2B5EF4-FFF2-40B4-BE49-F238E27FC236}">
                <a16:creationId xmlns:a16="http://schemas.microsoft.com/office/drawing/2014/main" id="{5C4E81D0-B0F7-40D9-9BF4-0462E8196800}"/>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7BB24A45-A8D0-4156-95D9-328510F5FCD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D8475C0E-7418-4CF4-BAB8-3518350E136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6323" name="Subtitle 2">
            <a:extLst>
              <a:ext uri="{FF2B5EF4-FFF2-40B4-BE49-F238E27FC236}">
                <a16:creationId xmlns:a16="http://schemas.microsoft.com/office/drawing/2014/main" id="{FEABB170-D53D-4522-BA65-DF0ADF014CD5}"/>
              </a:ext>
            </a:extLst>
          </p:cNvPr>
          <p:cNvSpPr>
            <a:spLocks noGrp="1" noChangeArrowheads="1"/>
          </p:cNvSpPr>
          <p:nvPr>
            <p:ph type="subTitle" idx="4294967295"/>
          </p:nvPr>
        </p:nvSpPr>
        <p:spPr>
          <a:xfrm>
            <a:off x="1116013" y="1268413"/>
            <a:ext cx="7848600" cy="5184775"/>
          </a:xfrm>
        </p:spPr>
        <p:txBody>
          <a:bodyPr tIns="0"/>
          <a:lstStyle/>
          <a:p>
            <a:pPr marL="636588" indent="-609600" eaLnBrk="1" hangingPunct="1">
              <a:buFontTx/>
              <a:buNone/>
            </a:pPr>
            <a:endParaRPr lang="et-EE" altLang="et-EE" sz="300" u="sng">
              <a:solidFill>
                <a:srgbClr val="320E04"/>
              </a:solidFill>
            </a:endParaRPr>
          </a:p>
          <a:p>
            <a:pPr marL="636588" indent="-609600" eaLnBrk="1" hangingPunct="1">
              <a:spcBef>
                <a:spcPct val="0"/>
              </a:spcBef>
              <a:buFontTx/>
              <a:buNone/>
            </a:pPr>
            <a:r>
              <a:rPr lang="et-EE" altLang="et-EE" sz="2000" b="1" u="sng"/>
              <a:t>Ülesanne nr 1. Masinaelementide elementaarfunktsioonid </a:t>
            </a:r>
          </a:p>
          <a:p>
            <a:pPr marL="636588" indent="-609600" eaLnBrk="1" hangingPunct="1">
              <a:spcBef>
                <a:spcPct val="0"/>
              </a:spcBef>
              <a:buFontTx/>
              <a:buNone/>
            </a:pPr>
            <a:r>
              <a:rPr lang="et-EE" altLang="et-EE" sz="800"/>
              <a:t>	</a:t>
            </a:r>
          </a:p>
          <a:p>
            <a:pPr marL="636588" indent="-609600" eaLnBrk="1" hangingPunct="1">
              <a:spcBef>
                <a:spcPct val="0"/>
              </a:spcBef>
              <a:buFontTx/>
              <a:buNone/>
            </a:pPr>
            <a:r>
              <a:rPr lang="et-EE" altLang="et-EE" sz="1800"/>
              <a:t>	</a:t>
            </a:r>
            <a:r>
              <a:rPr lang="et-EE" altLang="et-EE" sz="1800" b="1"/>
              <a:t>Mis on masinaelemendi ülesandeks masinas?</a:t>
            </a:r>
          </a:p>
          <a:p>
            <a:pPr marL="990600" lvl="1" indent="-533400" eaLnBrk="1" hangingPunct="1">
              <a:buFontTx/>
              <a:buNone/>
            </a:pPr>
            <a:endParaRPr lang="et-EE" altLang="et-EE" sz="2400"/>
          </a:p>
          <a:p>
            <a:pPr marL="990600" lvl="1" indent="-533400" eaLnBrk="1" hangingPunct="1">
              <a:buFontTx/>
              <a:buAutoNum type="arabicPeriod" startAt="3"/>
            </a:pPr>
            <a:r>
              <a:rPr lang="et-EE" altLang="et-EE" sz="1800" b="1"/>
              <a:t>Sõlmed</a:t>
            </a:r>
          </a:p>
          <a:p>
            <a:pPr marL="990600" lvl="1" indent="-533400" eaLnBrk="1" hangingPunct="1">
              <a:buFontTx/>
              <a:buAutoNum type="arabicPeriod" startAt="3"/>
            </a:pPr>
            <a:endParaRPr lang="et-EE" altLang="et-EE" sz="800" b="1"/>
          </a:p>
          <a:p>
            <a:pPr marL="990600" lvl="1" indent="-533400" eaLnBrk="1" hangingPunct="1">
              <a:buFontTx/>
              <a:buNone/>
            </a:pPr>
            <a:r>
              <a:rPr lang="et-EE" altLang="et-EE" sz="1800"/>
              <a:t>- Keermesliide </a:t>
            </a:r>
          </a:p>
          <a:p>
            <a:pPr marL="990600" lvl="1" indent="-533400" eaLnBrk="1" hangingPunct="1">
              <a:buFontTx/>
              <a:buChar char="-"/>
            </a:pPr>
            <a:endParaRPr lang="et-EE" altLang="et-EE" sz="1800"/>
          </a:p>
          <a:p>
            <a:pPr marL="990600" lvl="1" indent="-533400" eaLnBrk="1" hangingPunct="1">
              <a:buFontTx/>
              <a:buNone/>
            </a:pPr>
            <a:r>
              <a:rPr lang="et-EE" altLang="et-EE" sz="1800"/>
              <a:t>- Liistliide  				</a:t>
            </a:r>
          </a:p>
          <a:p>
            <a:pPr marL="990600" lvl="1" indent="-533400" eaLnBrk="1" hangingPunct="1">
              <a:buFontTx/>
              <a:buChar char="-"/>
            </a:pPr>
            <a:endParaRPr lang="et-EE" altLang="et-EE" sz="1800"/>
          </a:p>
          <a:p>
            <a:pPr marL="990600" lvl="1" indent="-533400" eaLnBrk="1" hangingPunct="1">
              <a:buFontTx/>
              <a:buNone/>
            </a:pPr>
            <a:r>
              <a:rPr lang="et-EE" altLang="et-EE" sz="1800"/>
              <a:t>- Neetliide    </a:t>
            </a:r>
            <a:r>
              <a:rPr lang="et-EE" altLang="et-EE">
                <a:solidFill>
                  <a:srgbClr val="320E04"/>
                </a:solidFill>
              </a:rPr>
              <a:t>	</a:t>
            </a:r>
          </a:p>
        </p:txBody>
      </p:sp>
      <p:sp>
        <p:nvSpPr>
          <p:cNvPr id="34821" name="Title 5">
            <a:extLst>
              <a:ext uri="{FF2B5EF4-FFF2-40B4-BE49-F238E27FC236}">
                <a16:creationId xmlns:a16="http://schemas.microsoft.com/office/drawing/2014/main" id="{AA572A83-1C8F-4E71-8669-E8F608EECEB5}"/>
              </a:ext>
            </a:extLst>
          </p:cNvPr>
          <p:cNvSpPr>
            <a:spLocks/>
          </p:cNvSpPr>
          <p:nvPr/>
        </p:nvSpPr>
        <p:spPr bwMode="auto">
          <a:xfrm>
            <a:off x="395288" y="0"/>
            <a:ext cx="8748712"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56325" name="AutoShape 7">
            <a:extLst>
              <a:ext uri="{FF2B5EF4-FFF2-40B4-BE49-F238E27FC236}">
                <a16:creationId xmlns:a16="http://schemas.microsoft.com/office/drawing/2014/main" id="{0BAF9BB7-02EF-43F7-BE53-A574BAC8A393}"/>
              </a:ext>
            </a:extLst>
          </p:cNvPr>
          <p:cNvSpPr>
            <a:spLocks/>
          </p:cNvSpPr>
          <p:nvPr/>
        </p:nvSpPr>
        <p:spPr bwMode="auto">
          <a:xfrm>
            <a:off x="3563938" y="2997200"/>
            <a:ext cx="360362" cy="1800225"/>
          </a:xfrm>
          <a:prstGeom prst="rightBrace">
            <a:avLst>
              <a:gd name="adj1" fmla="val 416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56326" name="Text Box 16">
            <a:extLst>
              <a:ext uri="{FF2B5EF4-FFF2-40B4-BE49-F238E27FC236}">
                <a16:creationId xmlns:a16="http://schemas.microsoft.com/office/drawing/2014/main" id="{083C0459-01D9-41E1-B175-5DDE91F997B7}"/>
              </a:ext>
            </a:extLst>
          </p:cNvPr>
          <p:cNvSpPr txBox="1">
            <a:spLocks noChangeArrowheads="1"/>
          </p:cNvSpPr>
          <p:nvPr/>
        </p:nvSpPr>
        <p:spPr bwMode="auto">
          <a:xfrm>
            <a:off x="4140200" y="3716338"/>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2400"/>
              <a:t>?</a:t>
            </a:r>
            <a:endParaRPr lang="en-US" altLang="et-EE" sz="2400"/>
          </a:p>
        </p:txBody>
      </p:sp>
      <p:sp>
        <p:nvSpPr>
          <p:cNvPr id="56327" name="Footer Placeholder 4">
            <a:extLst>
              <a:ext uri="{FF2B5EF4-FFF2-40B4-BE49-F238E27FC236}">
                <a16:creationId xmlns:a16="http://schemas.microsoft.com/office/drawing/2014/main" id="{D8493CF3-B9EA-4923-A7DF-02A60D750C31}"/>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FF65E12D-A3F1-43DF-ABEA-E19DE854A83D}"/>
              </a:ext>
            </a:extLst>
          </p:cNvPr>
          <p:cNvSpPr txBox="1">
            <a:spLocks noGrp="1"/>
          </p:cNvSpPr>
          <p:nvPr/>
        </p:nvSpPr>
        <p:spPr>
          <a:xfrm>
            <a:off x="3581400" y="6305550"/>
            <a:ext cx="2133600" cy="476250"/>
          </a:xfrm>
          <a:prstGeom prst="rect">
            <a:avLst/>
          </a:prstGeom>
          <a:noFill/>
        </p:spPr>
        <p:txBody>
          <a:bodyPr anchor="b"/>
          <a:lstStyle/>
          <a:p>
            <a:pPr algn="r" eaLnBrk="1" fontAlgn="auto" hangingPunct="1">
              <a:spcBef>
                <a:spcPts val="0"/>
              </a:spcBef>
              <a:spcAft>
                <a:spcPts val="0"/>
              </a:spcAft>
              <a:defRPr/>
            </a:pPr>
            <a:fld id="{D8475C0E-7418-4CF4-BAB8-3518350E1369}" type="datetime1">
              <a:rPr lang="et-EE" sz="1200">
                <a:solidFill>
                  <a:schemeClr val="bg2">
                    <a:shade val="50000"/>
                    <a:satMod val="200000"/>
                  </a:schemeClr>
                </a:solidFill>
                <a:latin typeface="+mn-lt"/>
              </a:rPr>
              <a:pPr algn="r" eaLnBrk="1" fontAlgn="auto" hangingPunct="1">
                <a:spcBef>
                  <a:spcPts val="0"/>
                </a:spcBef>
                <a:spcAft>
                  <a:spcPts val="0"/>
                </a:spcAft>
                <a:defRPr/>
              </a:pPr>
              <a:t>27.01.2019</a:t>
            </a:fld>
            <a:endParaRPr lang="et-EE" sz="1200">
              <a:solidFill>
                <a:schemeClr val="bg2">
                  <a:shade val="50000"/>
                  <a:satMod val="200000"/>
                </a:schemeClr>
              </a:solidFill>
              <a:latin typeface="+mn-lt"/>
            </a:endParaRPr>
          </a:p>
        </p:txBody>
      </p:sp>
      <p:sp>
        <p:nvSpPr>
          <p:cNvPr id="58371" name="Subtitle 2">
            <a:extLst>
              <a:ext uri="{FF2B5EF4-FFF2-40B4-BE49-F238E27FC236}">
                <a16:creationId xmlns:a16="http://schemas.microsoft.com/office/drawing/2014/main" id="{47CD430E-D5DE-49CC-BF6C-C7238E844CEB}"/>
              </a:ext>
            </a:extLst>
          </p:cNvPr>
          <p:cNvSpPr>
            <a:spLocks noGrp="1" noChangeArrowheads="1"/>
          </p:cNvSpPr>
          <p:nvPr>
            <p:ph type="subTitle" idx="4294967295"/>
          </p:nvPr>
        </p:nvSpPr>
        <p:spPr>
          <a:xfrm>
            <a:off x="1116013" y="1268413"/>
            <a:ext cx="7848600" cy="5184775"/>
          </a:xfrm>
        </p:spPr>
        <p:txBody>
          <a:bodyPr tIns="0"/>
          <a:lstStyle/>
          <a:p>
            <a:pPr marL="636588" indent="-609600" eaLnBrk="1" hangingPunct="1">
              <a:buFontTx/>
              <a:buNone/>
            </a:pPr>
            <a:endParaRPr lang="et-EE" altLang="et-EE" sz="300" u="sng"/>
          </a:p>
          <a:p>
            <a:pPr marL="636588" indent="-609600" eaLnBrk="1" hangingPunct="1">
              <a:spcBef>
                <a:spcPct val="0"/>
              </a:spcBef>
              <a:buFontTx/>
              <a:buNone/>
            </a:pPr>
            <a:r>
              <a:rPr lang="et-EE" altLang="et-EE" sz="2000" b="1" u="sng"/>
              <a:t>Ülesanne nr 1. Masinaelementide elementaarfunktsioonid </a:t>
            </a:r>
          </a:p>
          <a:p>
            <a:pPr marL="636588" indent="-609600" eaLnBrk="1" hangingPunct="1">
              <a:spcBef>
                <a:spcPct val="0"/>
              </a:spcBef>
              <a:buFontTx/>
              <a:buNone/>
            </a:pPr>
            <a:endParaRPr lang="et-EE" altLang="et-EE" sz="800" b="1" u="sng"/>
          </a:p>
          <a:p>
            <a:pPr marL="636588" indent="-609600" eaLnBrk="1" hangingPunct="1">
              <a:spcBef>
                <a:spcPct val="0"/>
              </a:spcBef>
              <a:buFontTx/>
              <a:buNone/>
            </a:pPr>
            <a:r>
              <a:rPr lang="et-EE" altLang="et-EE" sz="1800" b="1"/>
              <a:t>	Mis on masinaelemendi ülesandeks masinas?</a:t>
            </a:r>
          </a:p>
          <a:p>
            <a:pPr marL="990600" lvl="1" indent="-533400" eaLnBrk="1" hangingPunct="1">
              <a:buFontTx/>
              <a:buNone/>
            </a:pPr>
            <a:endParaRPr lang="et-EE" altLang="et-EE" sz="2400"/>
          </a:p>
          <a:p>
            <a:pPr marL="990600" lvl="1" indent="-533400" eaLnBrk="1" hangingPunct="1">
              <a:buFontTx/>
              <a:buAutoNum type="arabicPeriod" startAt="3"/>
            </a:pPr>
            <a:r>
              <a:rPr lang="et-EE" altLang="et-EE" sz="1800" b="1"/>
              <a:t>Sõlmed</a:t>
            </a:r>
          </a:p>
          <a:p>
            <a:pPr marL="990600" lvl="1" indent="-533400" eaLnBrk="1" hangingPunct="1">
              <a:buFontTx/>
              <a:buAutoNum type="arabicPeriod" startAt="3"/>
            </a:pPr>
            <a:endParaRPr lang="et-EE" altLang="et-EE" sz="800" b="1"/>
          </a:p>
          <a:p>
            <a:pPr marL="990600" lvl="1" indent="-533400" eaLnBrk="1" hangingPunct="1">
              <a:buFontTx/>
              <a:buNone/>
            </a:pPr>
            <a:r>
              <a:rPr lang="et-EE" altLang="et-EE" sz="1800"/>
              <a:t>- </a:t>
            </a:r>
            <a:r>
              <a:rPr lang="et-EE" altLang="et-EE" sz="1800" b="1" i="1"/>
              <a:t>Keermesliide </a:t>
            </a:r>
          </a:p>
          <a:p>
            <a:pPr marL="990600" lvl="1" indent="-533400" eaLnBrk="1" hangingPunct="1">
              <a:buFontTx/>
              <a:buChar char="-"/>
            </a:pPr>
            <a:endParaRPr lang="et-EE" altLang="et-EE" sz="1800" b="1" i="1"/>
          </a:p>
          <a:p>
            <a:pPr marL="990600" lvl="1" indent="-533400" eaLnBrk="1" hangingPunct="1">
              <a:buFontTx/>
              <a:buNone/>
            </a:pPr>
            <a:r>
              <a:rPr lang="et-EE" altLang="et-EE" sz="1800"/>
              <a:t>- </a:t>
            </a:r>
            <a:r>
              <a:rPr lang="et-EE" altLang="et-EE" sz="1800" b="1" i="1"/>
              <a:t>Liistliide  </a:t>
            </a:r>
          </a:p>
          <a:p>
            <a:pPr marL="990600" lvl="1" indent="-533400" eaLnBrk="1" hangingPunct="1">
              <a:buFontTx/>
              <a:buChar char="-"/>
            </a:pPr>
            <a:endParaRPr lang="et-EE" altLang="et-EE" sz="1800" b="1" i="1"/>
          </a:p>
          <a:p>
            <a:pPr marL="990600" lvl="1" indent="-533400" eaLnBrk="1" hangingPunct="1">
              <a:buFontTx/>
              <a:buNone/>
            </a:pPr>
            <a:r>
              <a:rPr lang="et-EE" altLang="et-EE" sz="1800"/>
              <a:t>- </a:t>
            </a:r>
            <a:r>
              <a:rPr lang="et-EE" altLang="et-EE" sz="1800" b="1" i="1"/>
              <a:t>Neetliide</a:t>
            </a:r>
            <a:r>
              <a:rPr lang="et-EE" altLang="et-EE" sz="1800"/>
              <a:t>    </a:t>
            </a:r>
            <a:r>
              <a:rPr lang="et-EE" altLang="et-EE"/>
              <a:t>	</a:t>
            </a:r>
          </a:p>
        </p:txBody>
      </p:sp>
      <p:sp>
        <p:nvSpPr>
          <p:cNvPr id="35845" name="Title 5">
            <a:extLst>
              <a:ext uri="{FF2B5EF4-FFF2-40B4-BE49-F238E27FC236}">
                <a16:creationId xmlns:a16="http://schemas.microsoft.com/office/drawing/2014/main" id="{14D7ED99-BC69-4DE1-9988-B454CDC68445}"/>
              </a:ext>
            </a:extLst>
          </p:cNvPr>
          <p:cNvSpPr>
            <a:spLocks/>
          </p:cNvSpPr>
          <p:nvPr/>
        </p:nvSpPr>
        <p:spPr bwMode="auto">
          <a:xfrm>
            <a:off x="395288" y="0"/>
            <a:ext cx="8569325"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58373" name="Text Box 9">
            <a:extLst>
              <a:ext uri="{FF2B5EF4-FFF2-40B4-BE49-F238E27FC236}">
                <a16:creationId xmlns:a16="http://schemas.microsoft.com/office/drawing/2014/main" id="{5CF6801F-2DFC-439B-9986-794727B59F09}"/>
              </a:ext>
            </a:extLst>
          </p:cNvPr>
          <p:cNvSpPr txBox="1">
            <a:spLocks noChangeArrowheads="1"/>
          </p:cNvSpPr>
          <p:nvPr/>
        </p:nvSpPr>
        <p:spPr bwMode="auto">
          <a:xfrm>
            <a:off x="3635375" y="3429000"/>
            <a:ext cx="47529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ts val="550"/>
              </a:spcBef>
              <a:buClr>
                <a:schemeClr val="accent1"/>
              </a:buClr>
              <a:buFontTx/>
              <a:buNone/>
            </a:pPr>
            <a:r>
              <a:rPr lang="et-EE" altLang="et-EE" sz="1800"/>
              <a:t>Tagavad ühendatud komponentide liikumatu ühenduse, tehniliste süsteemide koostamiseks ja lahtivõtmiseks</a:t>
            </a:r>
          </a:p>
          <a:p>
            <a:pPr algn="just" eaLnBrk="1" hangingPunct="1">
              <a:spcBef>
                <a:spcPct val="0"/>
              </a:spcBef>
              <a:buFontTx/>
              <a:buNone/>
            </a:pPr>
            <a:endParaRPr lang="en-US" altLang="et-EE" sz="1800"/>
          </a:p>
        </p:txBody>
      </p:sp>
      <p:sp>
        <p:nvSpPr>
          <p:cNvPr id="58374" name="AutoShape 7">
            <a:extLst>
              <a:ext uri="{FF2B5EF4-FFF2-40B4-BE49-F238E27FC236}">
                <a16:creationId xmlns:a16="http://schemas.microsoft.com/office/drawing/2014/main" id="{CD304B95-0E5F-4C9B-8C66-54D6E4E7853E}"/>
              </a:ext>
            </a:extLst>
          </p:cNvPr>
          <p:cNvSpPr>
            <a:spLocks/>
          </p:cNvSpPr>
          <p:nvPr/>
        </p:nvSpPr>
        <p:spPr bwMode="auto">
          <a:xfrm>
            <a:off x="3563938" y="2997200"/>
            <a:ext cx="360362" cy="1800225"/>
          </a:xfrm>
          <a:prstGeom prst="rightBrace">
            <a:avLst>
              <a:gd name="adj1" fmla="val 416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58375" name="Footer Placeholder 4">
            <a:extLst>
              <a:ext uri="{FF2B5EF4-FFF2-40B4-BE49-F238E27FC236}">
                <a16:creationId xmlns:a16="http://schemas.microsoft.com/office/drawing/2014/main" id="{345FC687-FEFA-4FE4-A8A8-B3BB99E7F948}"/>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3A3F1580-7F2D-40F7-9D9D-449BA1F6E8F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52276F5-2433-4814-9785-C275A55F76E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0419" name="Rectangle 8">
            <a:extLst>
              <a:ext uri="{FF2B5EF4-FFF2-40B4-BE49-F238E27FC236}">
                <a16:creationId xmlns:a16="http://schemas.microsoft.com/office/drawing/2014/main" id="{5B591F9A-A29F-49A3-8128-4E7F0F0D9E0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60420" name="Rectangle 10">
            <a:extLst>
              <a:ext uri="{FF2B5EF4-FFF2-40B4-BE49-F238E27FC236}">
                <a16:creationId xmlns:a16="http://schemas.microsoft.com/office/drawing/2014/main" id="{7DC057FC-479A-4E91-B747-42029313B528}"/>
              </a:ext>
            </a:extLst>
          </p:cNvPr>
          <p:cNvSpPr>
            <a:spLocks noChangeArrowheads="1"/>
          </p:cNvSpPr>
          <p:nvPr/>
        </p:nvSpPr>
        <p:spPr bwMode="auto">
          <a:xfrm>
            <a:off x="4098925" y="5622925"/>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Liidete detailid</a:t>
            </a:r>
          </a:p>
        </p:txBody>
      </p:sp>
      <p:sp>
        <p:nvSpPr>
          <p:cNvPr id="6" name="Title 5">
            <a:extLst>
              <a:ext uri="{FF2B5EF4-FFF2-40B4-BE49-F238E27FC236}">
                <a16:creationId xmlns:a16="http://schemas.microsoft.com/office/drawing/2014/main" id="{BF89A52D-412F-496A-837B-BE364FCAD1C2}"/>
              </a:ext>
            </a:extLst>
          </p:cNvPr>
          <p:cNvSpPr>
            <a:spLocks/>
          </p:cNvSpPr>
          <p:nvPr/>
        </p:nvSpPr>
        <p:spPr bwMode="auto">
          <a:xfrm>
            <a:off x="395288" y="0"/>
            <a:ext cx="7416800" cy="11969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60422" name="Picture 11" descr="05_Brass__Steel_Fasteners_254201549_large">
            <a:extLst>
              <a:ext uri="{FF2B5EF4-FFF2-40B4-BE49-F238E27FC236}">
                <a16:creationId xmlns:a16="http://schemas.microsoft.com/office/drawing/2014/main" id="{348267D8-2487-4564-A383-AE3F8B0E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557338"/>
            <a:ext cx="47847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12">
            <a:extLst>
              <a:ext uri="{FF2B5EF4-FFF2-40B4-BE49-F238E27FC236}">
                <a16:creationId xmlns:a16="http://schemas.microsoft.com/office/drawing/2014/main" id="{7577ED16-921C-4C4C-A71B-51AA73049E0A}"/>
              </a:ext>
            </a:extLst>
          </p:cNvPr>
          <p:cNvSpPr>
            <a:spLocks noChangeArrowheads="1"/>
          </p:cNvSpPr>
          <p:nvPr/>
        </p:nvSpPr>
        <p:spPr bwMode="auto">
          <a:xfrm>
            <a:off x="1763713" y="5949950"/>
            <a:ext cx="6426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http://airgrip.tradeindia.com/Exporters_Suppliers/Exporter9425.124604/Brass-Fasteners.html</a:t>
            </a:r>
          </a:p>
        </p:txBody>
      </p:sp>
      <p:sp>
        <p:nvSpPr>
          <p:cNvPr id="60424" name="Footer Placeholder 4">
            <a:extLst>
              <a:ext uri="{FF2B5EF4-FFF2-40B4-BE49-F238E27FC236}">
                <a16:creationId xmlns:a16="http://schemas.microsoft.com/office/drawing/2014/main" id="{8680DDC4-C7BB-49A9-A81F-49C8720296B2}"/>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F03E470B-998A-42DA-8882-568A3A013D1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E864A22-690D-43A1-AF6C-E11777F78DEF}"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171" name="Subtitle 2">
            <a:extLst>
              <a:ext uri="{FF2B5EF4-FFF2-40B4-BE49-F238E27FC236}">
                <a16:creationId xmlns:a16="http://schemas.microsoft.com/office/drawing/2014/main" id="{1DA369B5-EB56-4537-AE3F-AF82F1927FB8}"/>
              </a:ext>
            </a:extLst>
          </p:cNvPr>
          <p:cNvSpPr>
            <a:spLocks noGrp="1" noChangeArrowheads="1"/>
          </p:cNvSpPr>
          <p:nvPr>
            <p:ph type="subTitle" idx="4294967295"/>
          </p:nvPr>
        </p:nvSpPr>
        <p:spPr>
          <a:xfrm>
            <a:off x="755650" y="1773238"/>
            <a:ext cx="7137400" cy="4275137"/>
          </a:xfrm>
        </p:spPr>
        <p:txBody>
          <a:bodyPr tIns="0"/>
          <a:lstStyle/>
          <a:p>
            <a:pPr marL="636588" indent="-609600" eaLnBrk="1" hangingPunct="1">
              <a:lnSpc>
                <a:spcPct val="90000"/>
              </a:lnSpc>
              <a:buFontTx/>
              <a:buNone/>
            </a:pPr>
            <a:r>
              <a:rPr lang="et-EE" altLang="et-EE" sz="2400" b="1" u="sng"/>
              <a:t> Konstrueerimise üldülesanne:</a:t>
            </a:r>
          </a:p>
          <a:p>
            <a:pPr marL="636588" indent="-609600" eaLnBrk="1" hangingPunct="1">
              <a:lnSpc>
                <a:spcPct val="90000"/>
              </a:lnSpc>
              <a:buFontTx/>
              <a:buNone/>
            </a:pPr>
            <a:r>
              <a:rPr lang="et-EE" altLang="et-EE" sz="2400"/>
              <a:t>tagada, et konstruktsioon oleks piisavalt</a:t>
            </a:r>
          </a:p>
          <a:p>
            <a:pPr marL="636588" indent="-609600" eaLnBrk="1" hangingPunct="1">
              <a:lnSpc>
                <a:spcPct val="90000"/>
              </a:lnSpc>
              <a:buFontTx/>
              <a:buNone/>
            </a:pPr>
            <a:r>
              <a:rPr lang="et-EE" altLang="et-EE" sz="2400" b="1"/>
              <a:t>töökindel</a:t>
            </a:r>
            <a:r>
              <a:rPr lang="et-EE" altLang="et-EE" sz="2400"/>
              <a:t> ja </a:t>
            </a:r>
            <a:r>
              <a:rPr lang="et-EE" altLang="et-EE" sz="2400" b="1"/>
              <a:t>ohutu!</a:t>
            </a:r>
          </a:p>
          <a:p>
            <a:pPr marL="636588" indent="-609600" algn="just" eaLnBrk="1" hangingPunct="1">
              <a:lnSpc>
                <a:spcPct val="90000"/>
              </a:lnSpc>
              <a:buFontTx/>
              <a:buNone/>
            </a:pPr>
            <a:endParaRPr lang="et-EE" altLang="et-EE" sz="2800" b="1"/>
          </a:p>
          <a:p>
            <a:pPr marL="636588" indent="-609600" eaLnBrk="1" hangingPunct="1">
              <a:lnSpc>
                <a:spcPct val="90000"/>
              </a:lnSpc>
              <a:buFontTx/>
              <a:buNone/>
            </a:pPr>
            <a:r>
              <a:rPr lang="et-EE" altLang="et-EE" sz="2000" b="1" i="1"/>
              <a:t>Konsruktsioon</a:t>
            </a:r>
            <a:r>
              <a:rPr lang="et-EE" altLang="et-EE" sz="2000" b="1"/>
              <a:t> e. </a:t>
            </a:r>
            <a:r>
              <a:rPr lang="et-EE" altLang="et-EE" sz="2000"/>
              <a:t>konstrueerimise objekt s.o. mistahes tehniline süsteem e. masin, aparaat, seade jne.</a:t>
            </a:r>
          </a:p>
          <a:p>
            <a:pPr marL="636588" indent="-609600" eaLnBrk="1" hangingPunct="1">
              <a:lnSpc>
                <a:spcPct val="90000"/>
              </a:lnSpc>
              <a:buFontTx/>
              <a:buNone/>
            </a:pPr>
            <a:endParaRPr lang="et-EE" altLang="et-EE" sz="2000" b="1"/>
          </a:p>
          <a:p>
            <a:pPr marL="636588" indent="-609600" eaLnBrk="1" hangingPunct="1">
              <a:lnSpc>
                <a:spcPct val="90000"/>
              </a:lnSpc>
              <a:buFontTx/>
              <a:buNone/>
            </a:pPr>
            <a:r>
              <a:rPr lang="et-EE" altLang="et-EE" sz="2000" b="1" i="1"/>
              <a:t>Tehniline süsteem</a:t>
            </a:r>
            <a:r>
              <a:rPr lang="et-EE" altLang="et-EE" sz="2000"/>
              <a:t> on komponentide kombinatsioon, mis koos töötades tagab mingi ettenähtud funktsiooni täitmise.</a:t>
            </a:r>
          </a:p>
        </p:txBody>
      </p:sp>
      <p:sp>
        <p:nvSpPr>
          <p:cNvPr id="7172" name="Title 5">
            <a:extLst>
              <a:ext uri="{FF2B5EF4-FFF2-40B4-BE49-F238E27FC236}">
                <a16:creationId xmlns:a16="http://schemas.microsoft.com/office/drawing/2014/main" id="{05ED5690-350B-4319-ABF5-1C02D43BE01E}"/>
              </a:ext>
            </a:extLst>
          </p:cNvPr>
          <p:cNvSpPr>
            <a:spLocks noGrp="1" noChangeArrowheads="1"/>
          </p:cNvSpPr>
          <p:nvPr>
            <p:ph type="ctrTitle" idx="4294967295"/>
          </p:nvPr>
        </p:nvSpPr>
        <p:spPr>
          <a:xfrm>
            <a:off x="323850" y="188913"/>
            <a:ext cx="7343775" cy="719137"/>
          </a:xfrm>
        </p:spPr>
        <p:txBody>
          <a:bodyPr anchor="b"/>
          <a:lstStyle/>
          <a:p>
            <a:pPr algn="l" eaLnBrk="1" hangingPunct="1"/>
            <a:r>
              <a:rPr lang="et-EE" altLang="et-EE" sz="2800" b="1" u="sng"/>
              <a:t>1.Masinaelementide konstrueerimise alused</a:t>
            </a:r>
          </a:p>
        </p:txBody>
      </p:sp>
      <p:sp>
        <p:nvSpPr>
          <p:cNvPr id="7173" name="Footer Placeholder 4">
            <a:extLst>
              <a:ext uri="{FF2B5EF4-FFF2-40B4-BE49-F238E27FC236}">
                <a16:creationId xmlns:a16="http://schemas.microsoft.com/office/drawing/2014/main" id="{8A2D59AE-457A-4197-A5FC-A29F08416524}"/>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FD11FF1F-0240-40B7-B0DA-A95CFBE0C50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8C9E1284-8902-494E-B31A-A79D15CEB0D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2467" name="Rectangle 8">
            <a:extLst>
              <a:ext uri="{FF2B5EF4-FFF2-40B4-BE49-F238E27FC236}">
                <a16:creationId xmlns:a16="http://schemas.microsoft.com/office/drawing/2014/main" id="{10ED40E5-441E-40AE-9DBE-3EFFE5DADA5C}"/>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62468" name="Rectangle 10">
            <a:extLst>
              <a:ext uri="{FF2B5EF4-FFF2-40B4-BE49-F238E27FC236}">
                <a16:creationId xmlns:a16="http://schemas.microsoft.com/office/drawing/2014/main" id="{3F01F0CA-F345-46AF-AB2E-8BC5069DA6F3}"/>
              </a:ext>
            </a:extLst>
          </p:cNvPr>
          <p:cNvSpPr>
            <a:spLocks noChangeArrowheads="1"/>
          </p:cNvSpPr>
          <p:nvPr/>
        </p:nvSpPr>
        <p:spPr bwMode="auto">
          <a:xfrm>
            <a:off x="4572000" y="4941888"/>
            <a:ext cx="931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Poltliited</a:t>
            </a:r>
          </a:p>
        </p:txBody>
      </p:sp>
      <p:sp>
        <p:nvSpPr>
          <p:cNvPr id="6" name="Title 5">
            <a:extLst>
              <a:ext uri="{FF2B5EF4-FFF2-40B4-BE49-F238E27FC236}">
                <a16:creationId xmlns:a16="http://schemas.microsoft.com/office/drawing/2014/main" id="{6482FD6F-42FB-4BB3-9F51-6F4CF6F94F4E}"/>
              </a:ext>
            </a:extLst>
          </p:cNvPr>
          <p:cNvSpPr>
            <a:spLocks/>
          </p:cNvSpPr>
          <p:nvPr/>
        </p:nvSpPr>
        <p:spPr bwMode="auto">
          <a:xfrm>
            <a:off x="395288" y="0"/>
            <a:ext cx="8497887"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62470" name="Rectangle 9">
            <a:extLst>
              <a:ext uri="{FF2B5EF4-FFF2-40B4-BE49-F238E27FC236}">
                <a16:creationId xmlns:a16="http://schemas.microsoft.com/office/drawing/2014/main" id="{37DD14F2-BCA3-4AF1-88A7-97B95FD44727}"/>
              </a:ext>
            </a:extLst>
          </p:cNvPr>
          <p:cNvSpPr>
            <a:spLocks noChangeArrowheads="1"/>
          </p:cNvSpPr>
          <p:nvPr/>
        </p:nvSpPr>
        <p:spPr bwMode="auto">
          <a:xfrm>
            <a:off x="5435600" y="4221163"/>
            <a:ext cx="258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http://dbpedia.org/page/Bolted_joint</a:t>
            </a:r>
          </a:p>
        </p:txBody>
      </p:sp>
      <p:pic>
        <p:nvPicPr>
          <p:cNvPr id="62471" name="Picture 10" descr="200px-Bolted_joint_svg">
            <a:extLst>
              <a:ext uri="{FF2B5EF4-FFF2-40B4-BE49-F238E27FC236}">
                <a16:creationId xmlns:a16="http://schemas.microsoft.com/office/drawing/2014/main" id="{9C7B64B9-6CAC-4DBF-B521-C9F4F71F4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412875"/>
            <a:ext cx="190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11">
            <a:extLst>
              <a:ext uri="{FF2B5EF4-FFF2-40B4-BE49-F238E27FC236}">
                <a16:creationId xmlns:a16="http://schemas.microsoft.com/office/drawing/2014/main" id="{72C1859F-BF74-4082-98CD-BB737431683B}"/>
              </a:ext>
            </a:extLst>
          </p:cNvPr>
          <p:cNvSpPr>
            <a:spLocks noChangeArrowheads="1"/>
          </p:cNvSpPr>
          <p:nvPr/>
        </p:nvSpPr>
        <p:spPr bwMode="auto">
          <a:xfrm>
            <a:off x="1187450" y="4581525"/>
            <a:ext cx="489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http://www.ehow.com/facts_6019577_use-washers-bolted-joints_.html</a:t>
            </a:r>
          </a:p>
        </p:txBody>
      </p:sp>
      <p:pic>
        <p:nvPicPr>
          <p:cNvPr id="62473" name="Picture 12" descr="article-page-main_ehow_images_a05_nm_fp_use-washers-bolted-joints_-800x800">
            <a:extLst>
              <a:ext uri="{FF2B5EF4-FFF2-40B4-BE49-F238E27FC236}">
                <a16:creationId xmlns:a16="http://schemas.microsoft.com/office/drawing/2014/main" id="{CF7DEEC8-9156-4D68-9B7E-1E2FED14F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989138"/>
            <a:ext cx="25908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Footer Placeholder 4">
            <a:extLst>
              <a:ext uri="{FF2B5EF4-FFF2-40B4-BE49-F238E27FC236}">
                <a16:creationId xmlns:a16="http://schemas.microsoft.com/office/drawing/2014/main" id="{24E8C394-B5D9-49AA-BCDA-091C5AF1B3EA}"/>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a:extLst>
              <a:ext uri="{FF2B5EF4-FFF2-40B4-BE49-F238E27FC236}">
                <a16:creationId xmlns:a16="http://schemas.microsoft.com/office/drawing/2014/main" id="{6549BA54-0C2E-4E51-8DDD-220B6D4566F6}"/>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2F95DA3-353E-435E-9995-D8A233088C56}"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4515" name="Rectangle 8">
            <a:extLst>
              <a:ext uri="{FF2B5EF4-FFF2-40B4-BE49-F238E27FC236}">
                <a16:creationId xmlns:a16="http://schemas.microsoft.com/office/drawing/2014/main" id="{D1911521-4D06-4A28-9978-963E2108EAE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64516" name="Rectangle 10">
            <a:extLst>
              <a:ext uri="{FF2B5EF4-FFF2-40B4-BE49-F238E27FC236}">
                <a16:creationId xmlns:a16="http://schemas.microsoft.com/office/drawing/2014/main" id="{A5B16E41-191C-42D0-AB22-D2ABEE99DE92}"/>
              </a:ext>
            </a:extLst>
          </p:cNvPr>
          <p:cNvSpPr>
            <a:spLocks noChangeArrowheads="1"/>
          </p:cNvSpPr>
          <p:nvPr/>
        </p:nvSpPr>
        <p:spPr bwMode="auto">
          <a:xfrm>
            <a:off x="3995738" y="5373688"/>
            <a:ext cx="2190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Ainesliited - keevisliited</a:t>
            </a:r>
          </a:p>
        </p:txBody>
      </p:sp>
      <p:sp>
        <p:nvSpPr>
          <p:cNvPr id="6" name="Title 5">
            <a:extLst>
              <a:ext uri="{FF2B5EF4-FFF2-40B4-BE49-F238E27FC236}">
                <a16:creationId xmlns:a16="http://schemas.microsoft.com/office/drawing/2014/main" id="{3E9D1D2D-3D20-452A-B576-5200C61C3A60}"/>
              </a:ext>
            </a:extLst>
          </p:cNvPr>
          <p:cNvSpPr>
            <a:spLocks/>
          </p:cNvSpPr>
          <p:nvPr/>
        </p:nvSpPr>
        <p:spPr bwMode="auto">
          <a:xfrm>
            <a:off x="323850" y="0"/>
            <a:ext cx="8497888" cy="7810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64518" name="Rectangle 11">
            <a:extLst>
              <a:ext uri="{FF2B5EF4-FFF2-40B4-BE49-F238E27FC236}">
                <a16:creationId xmlns:a16="http://schemas.microsoft.com/office/drawing/2014/main" id="{023A089F-AFAD-4D70-9084-45EEF4016DF7}"/>
              </a:ext>
            </a:extLst>
          </p:cNvPr>
          <p:cNvSpPr>
            <a:spLocks noChangeArrowheads="1"/>
          </p:cNvSpPr>
          <p:nvPr/>
        </p:nvSpPr>
        <p:spPr bwMode="auto">
          <a:xfrm>
            <a:off x="2555875" y="6237288"/>
            <a:ext cx="448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http://www.britishblogs.co.uk/search/workshop%20shed/page/2/</a:t>
            </a:r>
          </a:p>
        </p:txBody>
      </p:sp>
      <p:sp>
        <p:nvSpPr>
          <p:cNvPr id="64519" name="Rectangle 13">
            <a:extLst>
              <a:ext uri="{FF2B5EF4-FFF2-40B4-BE49-F238E27FC236}">
                <a16:creationId xmlns:a16="http://schemas.microsoft.com/office/drawing/2014/main" id="{1C957EB3-02EF-4B37-82D3-666DA9D71E88}"/>
              </a:ext>
            </a:extLst>
          </p:cNvPr>
          <p:cNvSpPr>
            <a:spLocks noChangeArrowheads="1"/>
          </p:cNvSpPr>
          <p:nvPr/>
        </p:nvSpPr>
        <p:spPr bwMode="auto">
          <a:xfrm>
            <a:off x="1547813" y="5661025"/>
            <a:ext cx="6267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http://www.millerwelds.com/resources/articles/MIG-GMAW-welding-street-rods-Ron-Covell</a:t>
            </a:r>
          </a:p>
        </p:txBody>
      </p:sp>
      <p:pic>
        <p:nvPicPr>
          <p:cNvPr id="64520" name="Picture 14" descr="keevisliide2">
            <a:extLst>
              <a:ext uri="{FF2B5EF4-FFF2-40B4-BE49-F238E27FC236}">
                <a16:creationId xmlns:a16="http://schemas.microsoft.com/office/drawing/2014/main" id="{604A2E6C-2C30-41DF-86DD-29E663F80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41663"/>
            <a:ext cx="30067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15">
            <a:extLst>
              <a:ext uri="{FF2B5EF4-FFF2-40B4-BE49-F238E27FC236}">
                <a16:creationId xmlns:a16="http://schemas.microsoft.com/office/drawing/2014/main" id="{BE8E9057-593B-4AC3-95C2-29A93D005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700213"/>
            <a:ext cx="3673475"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6" descr="keevisliide2">
            <a:extLst>
              <a:ext uri="{FF2B5EF4-FFF2-40B4-BE49-F238E27FC236}">
                <a16:creationId xmlns:a16="http://schemas.microsoft.com/office/drawing/2014/main" id="{42409B6B-5218-40DE-BBB9-8D45E2540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125538"/>
            <a:ext cx="24717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17">
            <a:extLst>
              <a:ext uri="{FF2B5EF4-FFF2-40B4-BE49-F238E27FC236}">
                <a16:creationId xmlns:a16="http://schemas.microsoft.com/office/drawing/2014/main" id="{12574D26-2FA8-4D6D-BA59-BC28C0A09935}"/>
              </a:ext>
            </a:extLst>
          </p:cNvPr>
          <p:cNvSpPr>
            <a:spLocks noChangeArrowheads="1"/>
          </p:cNvSpPr>
          <p:nvPr/>
        </p:nvSpPr>
        <p:spPr bwMode="auto">
          <a:xfrm>
            <a:off x="1619250" y="5949950"/>
            <a:ext cx="591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http://www.motorcyclecruiser.com/tech/0906_crup_metal_melting_101/photo_02.html</a:t>
            </a:r>
          </a:p>
        </p:txBody>
      </p:sp>
      <p:sp>
        <p:nvSpPr>
          <p:cNvPr id="64524" name="Line 18">
            <a:extLst>
              <a:ext uri="{FF2B5EF4-FFF2-40B4-BE49-F238E27FC236}">
                <a16:creationId xmlns:a16="http://schemas.microsoft.com/office/drawing/2014/main" id="{9EA9EF00-0206-44ED-9AB8-46A7F4CAF5EA}"/>
              </a:ext>
            </a:extLst>
          </p:cNvPr>
          <p:cNvSpPr>
            <a:spLocks noChangeShapeType="1"/>
          </p:cNvSpPr>
          <p:nvPr/>
        </p:nvSpPr>
        <p:spPr bwMode="auto">
          <a:xfrm flipH="1">
            <a:off x="4427538" y="4076700"/>
            <a:ext cx="865187"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64525" name="Line 20">
            <a:extLst>
              <a:ext uri="{FF2B5EF4-FFF2-40B4-BE49-F238E27FC236}">
                <a16:creationId xmlns:a16="http://schemas.microsoft.com/office/drawing/2014/main" id="{E4FA0537-D0B4-4478-A776-A9887530C26E}"/>
              </a:ext>
            </a:extLst>
          </p:cNvPr>
          <p:cNvSpPr>
            <a:spLocks noChangeShapeType="1"/>
          </p:cNvSpPr>
          <p:nvPr/>
        </p:nvSpPr>
        <p:spPr bwMode="auto">
          <a:xfrm flipH="1" flipV="1">
            <a:off x="4500563" y="2276475"/>
            <a:ext cx="576262"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64526" name="Footer Placeholder 4">
            <a:extLst>
              <a:ext uri="{FF2B5EF4-FFF2-40B4-BE49-F238E27FC236}">
                <a16:creationId xmlns:a16="http://schemas.microsoft.com/office/drawing/2014/main" id="{7DC0D403-6BAE-4BA5-81E2-A70B744F535E}"/>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2E464119-9E1B-4421-B1EF-1D071581ABB9}"/>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332FE0D-A570-45B0-9F0D-C403DF7FF05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6563" name="Rectangle 10">
            <a:extLst>
              <a:ext uri="{FF2B5EF4-FFF2-40B4-BE49-F238E27FC236}">
                <a16:creationId xmlns:a16="http://schemas.microsoft.com/office/drawing/2014/main" id="{BC2CFB07-E97C-4868-9452-5546685CD87E}"/>
              </a:ext>
            </a:extLst>
          </p:cNvPr>
          <p:cNvSpPr>
            <a:spLocks noChangeArrowheads="1"/>
          </p:cNvSpPr>
          <p:nvPr/>
        </p:nvSpPr>
        <p:spPr bwMode="auto">
          <a:xfrm>
            <a:off x="3424238" y="5373688"/>
            <a:ext cx="3341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Hõõrdliited – koonusliited, pressliited</a:t>
            </a:r>
          </a:p>
        </p:txBody>
      </p:sp>
      <p:sp>
        <p:nvSpPr>
          <p:cNvPr id="6" name="Title 5">
            <a:extLst>
              <a:ext uri="{FF2B5EF4-FFF2-40B4-BE49-F238E27FC236}">
                <a16:creationId xmlns:a16="http://schemas.microsoft.com/office/drawing/2014/main" id="{96720BFA-40E4-455C-A3A9-A440733A5F6A}"/>
              </a:ext>
            </a:extLst>
          </p:cNvPr>
          <p:cNvSpPr>
            <a:spLocks/>
          </p:cNvSpPr>
          <p:nvPr/>
        </p:nvSpPr>
        <p:spPr bwMode="auto">
          <a:xfrm>
            <a:off x="395288" y="0"/>
            <a:ext cx="8424862" cy="7397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66565" name="Picture 15" descr="koonusliited1">
            <a:extLst>
              <a:ext uri="{FF2B5EF4-FFF2-40B4-BE49-F238E27FC236}">
                <a16:creationId xmlns:a16="http://schemas.microsoft.com/office/drawing/2014/main" id="{1310E7B7-9825-4438-BCF2-1B2559396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420938"/>
            <a:ext cx="57594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16">
            <a:extLst>
              <a:ext uri="{FF2B5EF4-FFF2-40B4-BE49-F238E27FC236}">
                <a16:creationId xmlns:a16="http://schemas.microsoft.com/office/drawing/2014/main" id="{FC020D82-3AB1-4CFC-AE69-4640C4B7EE35}"/>
              </a:ext>
            </a:extLst>
          </p:cNvPr>
          <p:cNvSpPr>
            <a:spLocks noChangeArrowheads="1"/>
          </p:cNvSpPr>
          <p:nvPr/>
        </p:nvSpPr>
        <p:spPr bwMode="auto">
          <a:xfrm>
            <a:off x="1763713" y="5661025"/>
            <a:ext cx="649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http://docs.autodesk.com/INVPRO/2010/ENU/Autodesk%20Inventor%202010%20Help/</a:t>
            </a:r>
            <a:endParaRPr lang="et-EE" altLang="et-EE" sz="1200"/>
          </a:p>
          <a:p>
            <a:pPr eaLnBrk="1" hangingPunct="1">
              <a:spcBef>
                <a:spcPct val="0"/>
              </a:spcBef>
              <a:buFontTx/>
              <a:buNone/>
            </a:pPr>
            <a:r>
              <a:rPr lang="en-US" altLang="et-EE" sz="1200"/>
              <a:t>index.html?url=WS1a9193826455f5ffba679e112a6a190046971.htm,topicNumber=d0e458974</a:t>
            </a:r>
          </a:p>
        </p:txBody>
      </p:sp>
      <p:sp>
        <p:nvSpPr>
          <p:cNvPr id="66567" name="Footer Placeholder 4">
            <a:extLst>
              <a:ext uri="{FF2B5EF4-FFF2-40B4-BE49-F238E27FC236}">
                <a16:creationId xmlns:a16="http://schemas.microsoft.com/office/drawing/2014/main" id="{839E3ABC-B6BA-454C-A033-2632B8A8C85A}"/>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a:extLst>
              <a:ext uri="{FF2B5EF4-FFF2-40B4-BE49-F238E27FC236}">
                <a16:creationId xmlns:a16="http://schemas.microsoft.com/office/drawing/2014/main" id="{290AB478-19D3-4599-A5CE-EBA380BF8D56}"/>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CED0A42-9BAD-4EF5-A40A-15597F40374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8611" name="Rectangle 8">
            <a:extLst>
              <a:ext uri="{FF2B5EF4-FFF2-40B4-BE49-F238E27FC236}">
                <a16:creationId xmlns:a16="http://schemas.microsoft.com/office/drawing/2014/main" id="{82B4788D-A41E-40D6-9794-4331295328F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68612" name="Rectangle 10">
            <a:extLst>
              <a:ext uri="{FF2B5EF4-FFF2-40B4-BE49-F238E27FC236}">
                <a16:creationId xmlns:a16="http://schemas.microsoft.com/office/drawing/2014/main" id="{1E8BA5C1-62C3-4F41-A1B9-E093C80861DB}"/>
              </a:ext>
            </a:extLst>
          </p:cNvPr>
          <p:cNvSpPr>
            <a:spLocks noChangeArrowheads="1"/>
          </p:cNvSpPr>
          <p:nvPr/>
        </p:nvSpPr>
        <p:spPr bwMode="auto">
          <a:xfrm>
            <a:off x="1042988" y="5229225"/>
            <a:ext cx="416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Seondliited – liistliited, tihvtliited, hammasliited</a:t>
            </a:r>
          </a:p>
        </p:txBody>
      </p:sp>
      <p:sp>
        <p:nvSpPr>
          <p:cNvPr id="6" name="Title 5">
            <a:extLst>
              <a:ext uri="{FF2B5EF4-FFF2-40B4-BE49-F238E27FC236}">
                <a16:creationId xmlns:a16="http://schemas.microsoft.com/office/drawing/2014/main" id="{0D0E57CE-7FC1-4635-B8D8-D1BB2717021C}"/>
              </a:ext>
            </a:extLst>
          </p:cNvPr>
          <p:cNvSpPr>
            <a:spLocks/>
          </p:cNvSpPr>
          <p:nvPr/>
        </p:nvSpPr>
        <p:spPr bwMode="auto">
          <a:xfrm>
            <a:off x="323850" y="0"/>
            <a:ext cx="8569325" cy="7302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2. Masinaelementide konstrueerimise alused</a:t>
            </a:r>
          </a:p>
        </p:txBody>
      </p:sp>
      <p:pic>
        <p:nvPicPr>
          <p:cNvPr id="68614" name="Picture 15">
            <a:extLst>
              <a:ext uri="{FF2B5EF4-FFF2-40B4-BE49-F238E27FC236}">
                <a16:creationId xmlns:a16="http://schemas.microsoft.com/office/drawing/2014/main" id="{E9C65454-BF7F-4464-933B-46D12DE60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44100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16">
            <a:extLst>
              <a:ext uri="{FF2B5EF4-FFF2-40B4-BE49-F238E27FC236}">
                <a16:creationId xmlns:a16="http://schemas.microsoft.com/office/drawing/2014/main" id="{4F72B1EF-48E2-4173-A627-F27869BB1990}"/>
              </a:ext>
            </a:extLst>
          </p:cNvPr>
          <p:cNvSpPr>
            <a:spLocks noChangeArrowheads="1"/>
          </p:cNvSpPr>
          <p:nvPr/>
        </p:nvSpPr>
        <p:spPr bwMode="auto">
          <a:xfrm>
            <a:off x="971550" y="5589588"/>
            <a:ext cx="5062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http://www.me.metu.edu.tr/courses/me114/Lectures/loc_key_spr_riv.htm</a:t>
            </a:r>
          </a:p>
        </p:txBody>
      </p:sp>
      <p:sp>
        <p:nvSpPr>
          <p:cNvPr id="68616" name="Rectangle 17">
            <a:extLst>
              <a:ext uri="{FF2B5EF4-FFF2-40B4-BE49-F238E27FC236}">
                <a16:creationId xmlns:a16="http://schemas.microsoft.com/office/drawing/2014/main" id="{32F2E197-6F13-4FBB-8334-7E0D9DA476AA}"/>
              </a:ext>
            </a:extLst>
          </p:cNvPr>
          <p:cNvSpPr>
            <a:spLocks noChangeArrowheads="1"/>
          </p:cNvSpPr>
          <p:nvPr/>
        </p:nvSpPr>
        <p:spPr bwMode="auto">
          <a:xfrm>
            <a:off x="971550" y="6308725"/>
            <a:ext cx="291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http://www.teausa.net/index.aspx?mid=5</a:t>
            </a:r>
          </a:p>
        </p:txBody>
      </p:sp>
      <p:pic>
        <p:nvPicPr>
          <p:cNvPr id="68617" name="Picture 18" descr="SplineShaftandBushing1">
            <a:extLst>
              <a:ext uri="{FF2B5EF4-FFF2-40B4-BE49-F238E27FC236}">
                <a16:creationId xmlns:a16="http://schemas.microsoft.com/office/drawing/2014/main" id="{66995BCE-FCF4-458F-82BA-47BA0AB4B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412875"/>
            <a:ext cx="2992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9" descr="icon_static_secure_pin_pic">
            <a:extLst>
              <a:ext uri="{FF2B5EF4-FFF2-40B4-BE49-F238E27FC236}">
                <a16:creationId xmlns:a16="http://schemas.microsoft.com/office/drawing/2014/main" id="{9CB0CEE4-B215-4F7E-824A-25760B62D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3860800"/>
            <a:ext cx="34559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Rectangle 10">
            <a:extLst>
              <a:ext uri="{FF2B5EF4-FFF2-40B4-BE49-F238E27FC236}">
                <a16:creationId xmlns:a16="http://schemas.microsoft.com/office/drawing/2014/main" id="{7650E28F-3F9D-4E2F-B1A7-4C53E779D2E1}"/>
              </a:ext>
            </a:extLst>
          </p:cNvPr>
          <p:cNvSpPr>
            <a:spLocks noChangeArrowheads="1"/>
          </p:cNvSpPr>
          <p:nvPr/>
        </p:nvSpPr>
        <p:spPr bwMode="auto">
          <a:xfrm>
            <a:off x="2051050" y="4365625"/>
            <a:ext cx="90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Liistliide</a:t>
            </a:r>
          </a:p>
        </p:txBody>
      </p:sp>
      <p:sp>
        <p:nvSpPr>
          <p:cNvPr id="68620" name="Rectangle 21">
            <a:extLst>
              <a:ext uri="{FF2B5EF4-FFF2-40B4-BE49-F238E27FC236}">
                <a16:creationId xmlns:a16="http://schemas.microsoft.com/office/drawing/2014/main" id="{428A8DA2-A428-4B3E-A032-580F0CC99A74}"/>
              </a:ext>
            </a:extLst>
          </p:cNvPr>
          <p:cNvSpPr>
            <a:spLocks noChangeArrowheads="1"/>
          </p:cNvSpPr>
          <p:nvPr/>
        </p:nvSpPr>
        <p:spPr bwMode="auto">
          <a:xfrm>
            <a:off x="971550" y="5876925"/>
            <a:ext cx="654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http://docs.autodesk.com/INVPRO/2010/ENU/Autodesk%20Inventor%202010%20Help</a:t>
            </a:r>
            <a:endParaRPr lang="et-EE" altLang="et-EE" sz="1200"/>
          </a:p>
          <a:p>
            <a:pPr eaLnBrk="1" hangingPunct="1">
              <a:spcBef>
                <a:spcPct val="0"/>
              </a:spcBef>
              <a:buFontTx/>
              <a:buNone/>
            </a:pPr>
            <a:r>
              <a:rPr lang="en-US" altLang="et-EE" sz="1200"/>
              <a:t>/index.html?url=WS1a9193826455f5ffba679e112a6a190046971.htm,topicNumber=d0e458974</a:t>
            </a:r>
          </a:p>
        </p:txBody>
      </p:sp>
      <p:sp>
        <p:nvSpPr>
          <p:cNvPr id="68621" name="Rectangle 10">
            <a:extLst>
              <a:ext uri="{FF2B5EF4-FFF2-40B4-BE49-F238E27FC236}">
                <a16:creationId xmlns:a16="http://schemas.microsoft.com/office/drawing/2014/main" id="{BC53790C-7A47-4418-8051-F41838D3FA6E}"/>
              </a:ext>
            </a:extLst>
          </p:cNvPr>
          <p:cNvSpPr>
            <a:spLocks noChangeArrowheads="1"/>
          </p:cNvSpPr>
          <p:nvPr/>
        </p:nvSpPr>
        <p:spPr bwMode="auto">
          <a:xfrm>
            <a:off x="6516688" y="3429000"/>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Hammasliide</a:t>
            </a:r>
          </a:p>
        </p:txBody>
      </p:sp>
      <p:sp>
        <p:nvSpPr>
          <p:cNvPr id="68622" name="Rectangle 10">
            <a:extLst>
              <a:ext uri="{FF2B5EF4-FFF2-40B4-BE49-F238E27FC236}">
                <a16:creationId xmlns:a16="http://schemas.microsoft.com/office/drawing/2014/main" id="{5549BED5-96ED-4793-AB8C-80192BFD7DB5}"/>
              </a:ext>
            </a:extLst>
          </p:cNvPr>
          <p:cNvSpPr>
            <a:spLocks noChangeArrowheads="1"/>
          </p:cNvSpPr>
          <p:nvPr/>
        </p:nvSpPr>
        <p:spPr bwMode="auto">
          <a:xfrm>
            <a:off x="7710488" y="5661025"/>
            <a:ext cx="96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400" b="1"/>
              <a:t>Tihvtliide</a:t>
            </a:r>
          </a:p>
        </p:txBody>
      </p:sp>
      <p:sp>
        <p:nvSpPr>
          <p:cNvPr id="68623" name="Footer Placeholder 4">
            <a:extLst>
              <a:ext uri="{FF2B5EF4-FFF2-40B4-BE49-F238E27FC236}">
                <a16:creationId xmlns:a16="http://schemas.microsoft.com/office/drawing/2014/main" id="{99A50137-72AC-4DD4-A32A-D56FC1115543}"/>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a:extLst>
              <a:ext uri="{FF2B5EF4-FFF2-40B4-BE49-F238E27FC236}">
                <a16:creationId xmlns:a16="http://schemas.microsoft.com/office/drawing/2014/main" id="{49CB0AC3-4480-4E93-B111-FBD745DF3346}"/>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DBA8E311-E14B-4540-91F1-8A6B7DCB31AA}"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0659" name="Subtitle 2">
            <a:extLst>
              <a:ext uri="{FF2B5EF4-FFF2-40B4-BE49-F238E27FC236}">
                <a16:creationId xmlns:a16="http://schemas.microsoft.com/office/drawing/2014/main" id="{BB124D12-77C5-4629-91F1-7926634CEE1B}"/>
              </a:ext>
            </a:extLst>
          </p:cNvPr>
          <p:cNvSpPr>
            <a:spLocks noGrp="1" noChangeArrowheads="1"/>
          </p:cNvSpPr>
          <p:nvPr>
            <p:ph type="subTitle" idx="4294967295"/>
          </p:nvPr>
        </p:nvSpPr>
        <p:spPr>
          <a:xfrm>
            <a:off x="1042988" y="1268413"/>
            <a:ext cx="7848600" cy="576262"/>
          </a:xfrm>
        </p:spPr>
        <p:txBody>
          <a:bodyPr tIns="0"/>
          <a:lstStyle/>
          <a:p>
            <a:pPr marL="636588" indent="-609600" eaLnBrk="1" hangingPunct="1">
              <a:lnSpc>
                <a:spcPct val="80000"/>
              </a:lnSpc>
              <a:buFontTx/>
              <a:buNone/>
            </a:pPr>
            <a:r>
              <a:rPr lang="et-EE" altLang="et-EE" sz="2400" b="1" u="sng"/>
              <a:t> Konstrueerimis-protsessi üldised faasid</a:t>
            </a:r>
            <a:endParaRPr lang="et-EE" altLang="et-EE" sz="2400" u="sng"/>
          </a:p>
          <a:p>
            <a:pPr marL="990600" lvl="1" indent="-533400" algn="ctr" eaLnBrk="1" hangingPunct="1">
              <a:lnSpc>
                <a:spcPct val="80000"/>
              </a:lnSpc>
              <a:buFont typeface="Verdana" panose="020B0604030504040204" pitchFamily="34" charset="0"/>
              <a:buAutoNum type="arabicPeriod"/>
            </a:pPr>
            <a:r>
              <a:rPr lang="et-EE" altLang="et-EE" sz="200">
                <a:solidFill>
                  <a:srgbClr val="320E04"/>
                </a:solidFill>
              </a:rPr>
              <a:t> 	</a:t>
            </a:r>
          </a:p>
        </p:txBody>
      </p:sp>
      <p:sp>
        <p:nvSpPr>
          <p:cNvPr id="6" name="Title 5">
            <a:extLst>
              <a:ext uri="{FF2B5EF4-FFF2-40B4-BE49-F238E27FC236}">
                <a16:creationId xmlns:a16="http://schemas.microsoft.com/office/drawing/2014/main" id="{780CDC76-7981-4E9E-8BA4-9EF1D692A77D}"/>
              </a:ext>
            </a:extLst>
          </p:cNvPr>
          <p:cNvSpPr>
            <a:spLocks/>
          </p:cNvSpPr>
          <p:nvPr/>
        </p:nvSpPr>
        <p:spPr bwMode="auto">
          <a:xfrm>
            <a:off x="323850" y="0"/>
            <a:ext cx="8351838" cy="763588"/>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70661" name="Picture 6">
            <a:extLst>
              <a:ext uri="{FF2B5EF4-FFF2-40B4-BE49-F238E27FC236}">
                <a16:creationId xmlns:a16="http://schemas.microsoft.com/office/drawing/2014/main" id="{C6DDF643-281A-4734-97AD-A610D350D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00213"/>
            <a:ext cx="22002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8">
            <a:extLst>
              <a:ext uri="{FF2B5EF4-FFF2-40B4-BE49-F238E27FC236}">
                <a16:creationId xmlns:a16="http://schemas.microsoft.com/office/drawing/2014/main" id="{B10E1717-24C9-4769-B872-D471B8245EDF}"/>
              </a:ext>
            </a:extLst>
          </p:cNvPr>
          <p:cNvSpPr>
            <a:spLocks noChangeArrowheads="1"/>
          </p:cNvSpPr>
          <p:nvPr/>
        </p:nvSpPr>
        <p:spPr bwMode="auto">
          <a:xfrm>
            <a:off x="7381875" y="2276475"/>
            <a:ext cx="1762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000" b="1"/>
              <a:t>1. </a:t>
            </a:r>
            <a:r>
              <a:rPr lang="en-US" altLang="et-EE" sz="1000" b="1"/>
              <a:t>FUNKTSIOONID</a:t>
            </a:r>
            <a:endParaRPr lang="et-EE" altLang="et-EE" sz="1000" b="1"/>
          </a:p>
          <a:p>
            <a:pPr eaLnBrk="1" hangingPunct="1">
              <a:spcBef>
                <a:spcPct val="0"/>
              </a:spcBef>
              <a:buFontTx/>
              <a:buNone/>
            </a:pPr>
            <a:r>
              <a:rPr lang="et-EE" altLang="et-EE" sz="1000" b="1"/>
              <a:t>2. </a:t>
            </a:r>
            <a:r>
              <a:rPr lang="en-US" altLang="et-EE" sz="1000" b="1"/>
              <a:t>NÕUDED ja PIIRANGUD</a:t>
            </a:r>
          </a:p>
          <a:p>
            <a:pPr eaLnBrk="1" hangingPunct="1">
              <a:spcBef>
                <a:spcPct val="0"/>
              </a:spcBef>
              <a:buFontTx/>
              <a:buNone/>
            </a:pPr>
            <a:r>
              <a:rPr lang="et-EE" altLang="et-EE" sz="1000" b="1"/>
              <a:t>3. LAHENDUSTE</a:t>
            </a:r>
          </a:p>
          <a:p>
            <a:pPr eaLnBrk="1" hangingPunct="1">
              <a:spcBef>
                <a:spcPct val="0"/>
              </a:spcBef>
              <a:buFontTx/>
              <a:buNone/>
            </a:pPr>
            <a:r>
              <a:rPr lang="en-US" altLang="et-EE" sz="1000" b="1"/>
              <a:t>HINDAMISKRITEERIUMID</a:t>
            </a:r>
          </a:p>
        </p:txBody>
      </p:sp>
      <p:sp>
        <p:nvSpPr>
          <p:cNvPr id="70663" name="Rectangle 9">
            <a:extLst>
              <a:ext uri="{FF2B5EF4-FFF2-40B4-BE49-F238E27FC236}">
                <a16:creationId xmlns:a16="http://schemas.microsoft.com/office/drawing/2014/main" id="{10927B69-1F7F-4863-B264-3D114AD78726}"/>
              </a:ext>
            </a:extLst>
          </p:cNvPr>
          <p:cNvSpPr>
            <a:spLocks noChangeArrowheads="1"/>
          </p:cNvSpPr>
          <p:nvPr/>
        </p:nvSpPr>
        <p:spPr bwMode="auto">
          <a:xfrm>
            <a:off x="7451725" y="1844675"/>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000" b="1"/>
              <a:t>KLIENDI NÕUDED</a:t>
            </a:r>
            <a:endParaRPr lang="en-US" altLang="et-EE" sz="1000" b="1"/>
          </a:p>
        </p:txBody>
      </p:sp>
      <p:pic>
        <p:nvPicPr>
          <p:cNvPr id="70664" name="Picture 15" descr="ANd9GcTNa2kQbLc7cJD9BfBHH6cmCgZDcd9wGxSACOabnGd79i4HtbYW7w">
            <a:extLst>
              <a:ext uri="{FF2B5EF4-FFF2-40B4-BE49-F238E27FC236}">
                <a16:creationId xmlns:a16="http://schemas.microsoft.com/office/drawing/2014/main" id="{5D521163-FB37-4290-90DD-0719748AF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9488"/>
            <a:ext cx="514826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Rectangle 22">
            <a:extLst>
              <a:ext uri="{FF2B5EF4-FFF2-40B4-BE49-F238E27FC236}">
                <a16:creationId xmlns:a16="http://schemas.microsoft.com/office/drawing/2014/main" id="{CB1DF78C-A27D-436B-9E4B-17D8616BE6BC}"/>
              </a:ext>
            </a:extLst>
          </p:cNvPr>
          <p:cNvSpPr>
            <a:spLocks noChangeArrowheads="1"/>
          </p:cNvSpPr>
          <p:nvPr/>
        </p:nvSpPr>
        <p:spPr bwMode="auto">
          <a:xfrm>
            <a:off x="1116013" y="6092825"/>
            <a:ext cx="3597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http://www.tuvie.com/search/practical+bike+design</a:t>
            </a:r>
          </a:p>
        </p:txBody>
      </p:sp>
      <p:pic>
        <p:nvPicPr>
          <p:cNvPr id="70666" name="Picture 23" descr="thisway-bicycle-design1">
            <a:extLst>
              <a:ext uri="{FF2B5EF4-FFF2-40B4-BE49-F238E27FC236}">
                <a16:creationId xmlns:a16="http://schemas.microsoft.com/office/drawing/2014/main" id="{C35C94F5-04ED-4A6E-8AB2-87BDDC8A9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644900"/>
            <a:ext cx="23399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Rectangle 24">
            <a:extLst>
              <a:ext uri="{FF2B5EF4-FFF2-40B4-BE49-F238E27FC236}">
                <a16:creationId xmlns:a16="http://schemas.microsoft.com/office/drawing/2014/main" id="{A3581135-D44D-41C0-AAA4-D15E9609F86D}"/>
              </a:ext>
            </a:extLst>
          </p:cNvPr>
          <p:cNvSpPr>
            <a:spLocks noChangeArrowheads="1"/>
          </p:cNvSpPr>
          <p:nvPr/>
        </p:nvSpPr>
        <p:spPr bwMode="auto">
          <a:xfrm>
            <a:off x="1116013" y="5876925"/>
            <a:ext cx="209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http://www.minifarthing.com/</a:t>
            </a:r>
          </a:p>
        </p:txBody>
      </p:sp>
      <p:sp>
        <p:nvSpPr>
          <p:cNvPr id="70668" name="Rectangle 25">
            <a:extLst>
              <a:ext uri="{FF2B5EF4-FFF2-40B4-BE49-F238E27FC236}">
                <a16:creationId xmlns:a16="http://schemas.microsoft.com/office/drawing/2014/main" id="{D860141A-1F8F-4637-AD6C-56B504CB48AD}"/>
              </a:ext>
            </a:extLst>
          </p:cNvPr>
          <p:cNvSpPr>
            <a:spLocks noChangeArrowheads="1"/>
          </p:cNvSpPr>
          <p:nvPr/>
        </p:nvSpPr>
        <p:spPr bwMode="auto">
          <a:xfrm>
            <a:off x="1116013" y="6308725"/>
            <a:ext cx="439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http://bodiddleydiaries.blogspot.com/2010_06_01_archive.html</a:t>
            </a:r>
          </a:p>
        </p:txBody>
      </p:sp>
      <p:pic>
        <p:nvPicPr>
          <p:cNvPr id="70669" name="Picture 26" descr="bike_design_06_0610-lg">
            <a:extLst>
              <a:ext uri="{FF2B5EF4-FFF2-40B4-BE49-F238E27FC236}">
                <a16:creationId xmlns:a16="http://schemas.microsoft.com/office/drawing/2014/main" id="{FA601D97-DE44-4D1D-8BE3-E0A47916F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644900"/>
            <a:ext cx="2303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0A74C190-DA81-43B3-8AB3-0DC30578B141}"/>
              </a:ext>
            </a:extLst>
          </p:cNvPr>
          <p:cNvSpPr/>
          <p:nvPr/>
        </p:nvSpPr>
        <p:spPr>
          <a:xfrm>
            <a:off x="0" y="1989138"/>
            <a:ext cx="5111750" cy="3816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t-EE"/>
          </a:p>
        </p:txBody>
      </p:sp>
      <p:cxnSp>
        <p:nvCxnSpPr>
          <p:cNvPr id="19" name="Straight Arrow Connector 18">
            <a:extLst>
              <a:ext uri="{FF2B5EF4-FFF2-40B4-BE49-F238E27FC236}">
                <a16:creationId xmlns:a16="http://schemas.microsoft.com/office/drawing/2014/main" id="{2EF72AD7-10A8-47DF-A40D-9AE5447DFBF3}"/>
              </a:ext>
            </a:extLst>
          </p:cNvPr>
          <p:cNvCxnSpPr/>
          <p:nvPr/>
        </p:nvCxnSpPr>
        <p:spPr>
          <a:xfrm flipV="1">
            <a:off x="4500563" y="2420938"/>
            <a:ext cx="935037" cy="25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E1CCBAA-4703-4A85-9A25-26442AAA817D}"/>
              </a:ext>
            </a:extLst>
          </p:cNvPr>
          <p:cNvCxnSpPr/>
          <p:nvPr/>
        </p:nvCxnSpPr>
        <p:spPr>
          <a:xfrm flipV="1">
            <a:off x="5003800" y="4221163"/>
            <a:ext cx="541338"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75C999-F59B-465D-BD08-4899C71DFFED}"/>
              </a:ext>
            </a:extLst>
          </p:cNvPr>
          <p:cNvCxnSpPr/>
          <p:nvPr/>
        </p:nvCxnSpPr>
        <p:spPr>
          <a:xfrm>
            <a:off x="4859338" y="4797425"/>
            <a:ext cx="57626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674" name="Footer Placeholder 4">
            <a:extLst>
              <a:ext uri="{FF2B5EF4-FFF2-40B4-BE49-F238E27FC236}">
                <a16:creationId xmlns:a16="http://schemas.microsoft.com/office/drawing/2014/main" id="{71CF4344-6757-4551-888C-20D417E53563}"/>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84B24188-688C-4FCD-8FD3-4AB959E917E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7FBEB26F-15DE-4227-BBC7-2F0B21B13A9F}"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2707" name="Subtitle 2">
            <a:extLst>
              <a:ext uri="{FF2B5EF4-FFF2-40B4-BE49-F238E27FC236}">
                <a16:creationId xmlns:a16="http://schemas.microsoft.com/office/drawing/2014/main" id="{5DDF2657-B117-41DB-8279-0DE69DCF19EE}"/>
              </a:ext>
            </a:extLst>
          </p:cNvPr>
          <p:cNvSpPr>
            <a:spLocks noGrp="1" noChangeArrowheads="1"/>
          </p:cNvSpPr>
          <p:nvPr>
            <p:ph type="subTitle" idx="4294967295"/>
          </p:nvPr>
        </p:nvSpPr>
        <p:spPr>
          <a:xfrm>
            <a:off x="1042988" y="1268413"/>
            <a:ext cx="7848600" cy="576262"/>
          </a:xfrm>
        </p:spPr>
        <p:txBody>
          <a:bodyPr tIns="0"/>
          <a:lstStyle/>
          <a:p>
            <a:pPr marL="636588" indent="-609600" eaLnBrk="1" hangingPunct="1">
              <a:lnSpc>
                <a:spcPct val="80000"/>
              </a:lnSpc>
              <a:buFontTx/>
              <a:buNone/>
            </a:pPr>
            <a:r>
              <a:rPr lang="et-EE" altLang="et-EE" sz="2400" b="1" u="sng"/>
              <a:t>Konstrueerimis-protsessi üldised faasid</a:t>
            </a:r>
            <a:endParaRPr lang="et-EE" altLang="et-EE" sz="2400" u="sng"/>
          </a:p>
          <a:p>
            <a:pPr marL="990600" lvl="1" indent="-533400" algn="ctr" eaLnBrk="1" hangingPunct="1">
              <a:lnSpc>
                <a:spcPct val="80000"/>
              </a:lnSpc>
              <a:buFont typeface="Verdana" panose="020B0604030504040204" pitchFamily="34" charset="0"/>
              <a:buAutoNum type="arabicPeriod"/>
            </a:pPr>
            <a:r>
              <a:rPr lang="et-EE" altLang="et-EE" sz="200">
                <a:solidFill>
                  <a:srgbClr val="320E04"/>
                </a:solidFill>
              </a:rPr>
              <a:t> 	</a:t>
            </a:r>
          </a:p>
        </p:txBody>
      </p:sp>
      <p:sp>
        <p:nvSpPr>
          <p:cNvPr id="6" name="Title 5">
            <a:extLst>
              <a:ext uri="{FF2B5EF4-FFF2-40B4-BE49-F238E27FC236}">
                <a16:creationId xmlns:a16="http://schemas.microsoft.com/office/drawing/2014/main" id="{2D727E5F-30BF-4DEF-818B-6FCB3AB31ABA}"/>
              </a:ext>
            </a:extLst>
          </p:cNvPr>
          <p:cNvSpPr>
            <a:spLocks/>
          </p:cNvSpPr>
          <p:nvPr/>
        </p:nvSpPr>
        <p:spPr bwMode="auto">
          <a:xfrm>
            <a:off x="250825" y="0"/>
            <a:ext cx="8785225"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72709" name="Picture 6">
            <a:extLst>
              <a:ext uri="{FF2B5EF4-FFF2-40B4-BE49-F238E27FC236}">
                <a16:creationId xmlns:a16="http://schemas.microsoft.com/office/drawing/2014/main" id="{BAF9931B-8969-4471-A508-0E1077AB4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73238"/>
            <a:ext cx="22002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0">
            <a:extLst>
              <a:ext uri="{FF2B5EF4-FFF2-40B4-BE49-F238E27FC236}">
                <a16:creationId xmlns:a16="http://schemas.microsoft.com/office/drawing/2014/main" id="{1C524699-559B-4E72-8F2E-D1B6F4B1F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149725"/>
            <a:ext cx="464343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Line 11">
            <a:extLst>
              <a:ext uri="{FF2B5EF4-FFF2-40B4-BE49-F238E27FC236}">
                <a16:creationId xmlns:a16="http://schemas.microsoft.com/office/drawing/2014/main" id="{C384CD70-000D-4684-96F5-2110FC24F750}"/>
              </a:ext>
            </a:extLst>
          </p:cNvPr>
          <p:cNvSpPr>
            <a:spLocks noChangeShapeType="1"/>
          </p:cNvSpPr>
          <p:nvPr/>
        </p:nvSpPr>
        <p:spPr bwMode="auto">
          <a:xfrm>
            <a:off x="3419475" y="55895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72712" name="AutoShape 18">
            <a:extLst>
              <a:ext uri="{FF2B5EF4-FFF2-40B4-BE49-F238E27FC236}">
                <a16:creationId xmlns:a16="http://schemas.microsoft.com/office/drawing/2014/main" id="{AE1F32E2-9B0D-433C-B70B-B935416A67F2}"/>
              </a:ext>
            </a:extLst>
          </p:cNvPr>
          <p:cNvSpPr>
            <a:spLocks/>
          </p:cNvSpPr>
          <p:nvPr/>
        </p:nvSpPr>
        <p:spPr bwMode="auto">
          <a:xfrm>
            <a:off x="3708400" y="4076700"/>
            <a:ext cx="287338" cy="1512888"/>
          </a:xfrm>
          <a:prstGeom prst="leftBrace">
            <a:avLst>
              <a:gd name="adj1" fmla="val 438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72713" name="TextBox 10">
            <a:extLst>
              <a:ext uri="{FF2B5EF4-FFF2-40B4-BE49-F238E27FC236}">
                <a16:creationId xmlns:a16="http://schemas.microsoft.com/office/drawing/2014/main" id="{4C03578E-8D95-4D33-80C2-C17FC431EC7F}"/>
              </a:ext>
            </a:extLst>
          </p:cNvPr>
          <p:cNvSpPr txBox="1">
            <a:spLocks noChangeArrowheads="1"/>
          </p:cNvSpPr>
          <p:nvPr/>
        </p:nvSpPr>
        <p:spPr bwMode="auto">
          <a:xfrm>
            <a:off x="3563938" y="3213100"/>
            <a:ext cx="14398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000"/>
              <a:t>Aine</a:t>
            </a:r>
          </a:p>
          <a:p>
            <a:pPr eaLnBrk="1" hangingPunct="1">
              <a:spcBef>
                <a:spcPct val="0"/>
              </a:spcBef>
              <a:buFontTx/>
              <a:buNone/>
            </a:pPr>
            <a:r>
              <a:rPr lang="et-EE" altLang="et-EE" sz="1000"/>
              <a:t>MEH0041 Masinaelemendid I</a:t>
            </a:r>
          </a:p>
        </p:txBody>
      </p:sp>
      <p:cxnSp>
        <p:nvCxnSpPr>
          <p:cNvPr id="72714" name="Straight Arrow Connector 12">
            <a:extLst>
              <a:ext uri="{FF2B5EF4-FFF2-40B4-BE49-F238E27FC236}">
                <a16:creationId xmlns:a16="http://schemas.microsoft.com/office/drawing/2014/main" id="{4F3B3336-274A-4E64-8E16-41F9D120F772}"/>
              </a:ext>
            </a:extLst>
          </p:cNvPr>
          <p:cNvCxnSpPr>
            <a:cxnSpLocks noChangeShapeType="1"/>
            <a:endCxn id="72712" idx="1"/>
          </p:cNvCxnSpPr>
          <p:nvPr/>
        </p:nvCxnSpPr>
        <p:spPr bwMode="auto">
          <a:xfrm>
            <a:off x="3708400" y="3824288"/>
            <a:ext cx="0" cy="100965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715" name="Rectangle 16">
            <a:extLst>
              <a:ext uri="{FF2B5EF4-FFF2-40B4-BE49-F238E27FC236}">
                <a16:creationId xmlns:a16="http://schemas.microsoft.com/office/drawing/2014/main" id="{87D79886-F58F-4A84-9F64-F80A8B2B07A1}"/>
              </a:ext>
            </a:extLst>
          </p:cNvPr>
          <p:cNvSpPr>
            <a:spLocks noChangeArrowheads="1"/>
          </p:cNvSpPr>
          <p:nvPr/>
        </p:nvSpPr>
        <p:spPr bwMode="auto">
          <a:xfrm>
            <a:off x="1547813" y="6165850"/>
            <a:ext cx="4354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[P. Põdra, Masinaelemendid I õppeaine loengumaterjal, 2011]</a:t>
            </a:r>
            <a:endParaRPr lang="en-US" altLang="et-EE" sz="1200"/>
          </a:p>
        </p:txBody>
      </p:sp>
      <p:sp>
        <p:nvSpPr>
          <p:cNvPr id="72716" name="Rectangle 16">
            <a:extLst>
              <a:ext uri="{FF2B5EF4-FFF2-40B4-BE49-F238E27FC236}">
                <a16:creationId xmlns:a16="http://schemas.microsoft.com/office/drawing/2014/main" id="{61866457-69D5-449C-974C-40BA1464CEA1}"/>
              </a:ext>
            </a:extLst>
          </p:cNvPr>
          <p:cNvSpPr>
            <a:spLocks noChangeArrowheads="1"/>
          </p:cNvSpPr>
          <p:nvPr/>
        </p:nvSpPr>
        <p:spPr bwMode="auto">
          <a:xfrm>
            <a:off x="4067175" y="4076700"/>
            <a:ext cx="4752975" cy="208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t-EE" altLang="et-EE" sz="1800"/>
          </a:p>
        </p:txBody>
      </p:sp>
      <p:sp>
        <p:nvSpPr>
          <p:cNvPr id="72717" name="Footer Placeholder 4">
            <a:extLst>
              <a:ext uri="{FF2B5EF4-FFF2-40B4-BE49-F238E27FC236}">
                <a16:creationId xmlns:a16="http://schemas.microsoft.com/office/drawing/2014/main" id="{68FCD44B-ECFC-4662-A93C-98C2CCDF3184}"/>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87505E97-2AC8-49F2-AFEF-94E072DE666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28597762-B5A4-43DE-8BDE-A8998395ACF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 name="Title 5">
            <a:extLst>
              <a:ext uri="{FF2B5EF4-FFF2-40B4-BE49-F238E27FC236}">
                <a16:creationId xmlns:a16="http://schemas.microsoft.com/office/drawing/2014/main" id="{9A75866A-260F-4DDD-9892-E8D00524A89D}"/>
              </a:ext>
            </a:extLst>
          </p:cNvPr>
          <p:cNvSpPr>
            <a:spLocks/>
          </p:cNvSpPr>
          <p:nvPr/>
        </p:nvSpPr>
        <p:spPr bwMode="auto">
          <a:xfrm>
            <a:off x="250825" y="0"/>
            <a:ext cx="8424863" cy="7651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2. Masinaelementide struktuuranalüüs</a:t>
            </a:r>
          </a:p>
        </p:txBody>
      </p:sp>
      <p:sp>
        <p:nvSpPr>
          <p:cNvPr id="74756" name="Rectangle 12">
            <a:extLst>
              <a:ext uri="{FF2B5EF4-FFF2-40B4-BE49-F238E27FC236}">
                <a16:creationId xmlns:a16="http://schemas.microsoft.com/office/drawing/2014/main" id="{95FF440C-7C43-4535-A449-590A6D16C2BD}"/>
              </a:ext>
            </a:extLst>
          </p:cNvPr>
          <p:cNvSpPr>
            <a:spLocks noChangeArrowheads="1"/>
          </p:cNvSpPr>
          <p:nvPr/>
        </p:nvSpPr>
        <p:spPr bwMode="auto">
          <a:xfrm>
            <a:off x="1331913" y="4868863"/>
            <a:ext cx="71278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t-EE" sz="1800" b="1"/>
              <a:t>Igat struktuurielementi saab konstrueerida erinevalt, lähuvalt inseneri teadmistest ja</a:t>
            </a:r>
            <a:r>
              <a:rPr lang="et-EE" altLang="et-EE" sz="1800" b="1"/>
              <a:t> </a:t>
            </a:r>
            <a:r>
              <a:rPr lang="en-US" altLang="et-EE" sz="1800" b="1"/>
              <a:t>kogemustest, tehnoloogilistest võimalustest, tehnilistest ja muudest nõuetest</a:t>
            </a:r>
            <a:r>
              <a:rPr lang="et-EE" altLang="et-EE" sz="1800" b="1"/>
              <a:t>!</a:t>
            </a:r>
            <a:endParaRPr lang="en-US" altLang="et-EE" sz="1800" b="1"/>
          </a:p>
        </p:txBody>
      </p:sp>
      <p:sp>
        <p:nvSpPr>
          <p:cNvPr id="74757" name="Rectangle 13">
            <a:extLst>
              <a:ext uri="{FF2B5EF4-FFF2-40B4-BE49-F238E27FC236}">
                <a16:creationId xmlns:a16="http://schemas.microsoft.com/office/drawing/2014/main" id="{D2B7CAE6-6581-4F3A-9363-D26B3F5462AA}"/>
              </a:ext>
            </a:extLst>
          </p:cNvPr>
          <p:cNvSpPr>
            <a:spLocks noChangeArrowheads="1"/>
          </p:cNvSpPr>
          <p:nvPr/>
        </p:nvSpPr>
        <p:spPr bwMode="auto">
          <a:xfrm>
            <a:off x="1619250" y="1557338"/>
            <a:ext cx="648176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b="1" u="sng"/>
              <a:t>Detaili KOLM struktuurielementi</a:t>
            </a:r>
            <a:r>
              <a:rPr lang="et-EE" altLang="et-EE" sz="1800" b="1"/>
              <a:t>:</a:t>
            </a:r>
            <a:endParaRPr lang="et-EE" altLang="et-EE" sz="1800"/>
          </a:p>
          <a:p>
            <a:pPr eaLnBrk="1" hangingPunct="1">
              <a:spcBef>
                <a:spcPct val="0"/>
              </a:spcBef>
            </a:pPr>
            <a:endParaRPr lang="et-EE" altLang="et-EE" sz="1800" b="1"/>
          </a:p>
          <a:p>
            <a:pPr eaLnBrk="1" hangingPunct="1">
              <a:spcBef>
                <a:spcPct val="0"/>
              </a:spcBef>
            </a:pPr>
            <a:r>
              <a:rPr lang="en-US" altLang="et-EE" sz="1800" b="1"/>
              <a:t>TÖÖelement (TE)</a:t>
            </a:r>
            <a:r>
              <a:rPr lang="et-EE" altLang="et-EE" sz="1800" b="1"/>
              <a:t> </a:t>
            </a:r>
            <a:r>
              <a:rPr lang="et-EE" altLang="et-EE" sz="1400" b="1"/>
              <a:t>Detaili osa, mis täidab seda üleasannet, milleks antud detaili tarvis on.</a:t>
            </a:r>
            <a:endParaRPr lang="et-EE" altLang="et-EE" sz="1400"/>
          </a:p>
          <a:p>
            <a:pPr eaLnBrk="1" hangingPunct="1">
              <a:spcBef>
                <a:spcPct val="0"/>
              </a:spcBef>
            </a:pPr>
            <a:endParaRPr lang="et-EE" altLang="et-EE" sz="1400" b="1"/>
          </a:p>
          <a:p>
            <a:pPr eaLnBrk="1" hangingPunct="1">
              <a:spcBef>
                <a:spcPct val="0"/>
              </a:spcBef>
            </a:pPr>
            <a:r>
              <a:rPr lang="en-US" altLang="et-EE" sz="1800" b="1"/>
              <a:t>BAASelement (BE) </a:t>
            </a:r>
            <a:r>
              <a:rPr lang="en-US" altLang="et-EE" sz="1400" b="1"/>
              <a:t>Detaili osa, mis</a:t>
            </a:r>
            <a:r>
              <a:rPr lang="et-EE" altLang="et-EE" sz="1400" b="1"/>
              <a:t> </a:t>
            </a:r>
            <a:r>
              <a:rPr lang="en-US" altLang="et-EE" sz="1400" b="1"/>
              <a:t>määrab ära selle detaili</a:t>
            </a:r>
          </a:p>
          <a:p>
            <a:pPr eaLnBrk="1" hangingPunct="1">
              <a:spcBef>
                <a:spcPct val="0"/>
              </a:spcBef>
              <a:buFontTx/>
              <a:buNone/>
            </a:pPr>
            <a:r>
              <a:rPr lang="en-US" altLang="et-EE" sz="1400" b="1"/>
              <a:t>asendi teiste detailide</a:t>
            </a:r>
            <a:r>
              <a:rPr lang="et-EE" altLang="et-EE" sz="1400" b="1"/>
              <a:t> </a:t>
            </a:r>
            <a:r>
              <a:rPr lang="en-US" altLang="et-EE" sz="1400" b="1"/>
              <a:t>suhtes</a:t>
            </a:r>
            <a:r>
              <a:rPr lang="et-EE" altLang="et-EE" sz="1400" b="1"/>
              <a:t>.</a:t>
            </a:r>
            <a:endParaRPr lang="en-US" altLang="et-EE" sz="1400"/>
          </a:p>
          <a:p>
            <a:pPr eaLnBrk="1" hangingPunct="1">
              <a:spcBef>
                <a:spcPct val="0"/>
              </a:spcBef>
            </a:pPr>
            <a:endParaRPr lang="en-US" altLang="et-EE" sz="1400"/>
          </a:p>
          <a:p>
            <a:pPr eaLnBrk="1" hangingPunct="1">
              <a:spcBef>
                <a:spcPct val="0"/>
              </a:spcBef>
            </a:pPr>
            <a:r>
              <a:rPr lang="en-US" altLang="et-EE" sz="1800" b="1"/>
              <a:t>SIDEelement (SE) </a:t>
            </a:r>
            <a:r>
              <a:rPr lang="en-US" altLang="et-EE" sz="1400" b="1"/>
              <a:t>Detaili osa, mis tagab</a:t>
            </a:r>
            <a:r>
              <a:rPr lang="et-EE" altLang="et-EE" sz="1400" b="1"/>
              <a:t> </a:t>
            </a:r>
            <a:r>
              <a:rPr lang="en-US" altLang="et-EE" sz="1400" b="1"/>
              <a:t>tööelemendi õige asendi</a:t>
            </a:r>
          </a:p>
          <a:p>
            <a:pPr eaLnBrk="1" hangingPunct="1">
              <a:spcBef>
                <a:spcPct val="0"/>
              </a:spcBef>
              <a:buFontTx/>
              <a:buNone/>
            </a:pPr>
            <a:r>
              <a:rPr lang="en-US" altLang="et-EE" sz="1400" b="1"/>
              <a:t>baaselemendi suhtes</a:t>
            </a:r>
            <a:r>
              <a:rPr lang="et-EE" altLang="et-EE" sz="1400" b="1"/>
              <a:t>.</a:t>
            </a:r>
            <a:endParaRPr lang="en-US" altLang="et-EE" sz="1400"/>
          </a:p>
          <a:p>
            <a:pPr eaLnBrk="1" hangingPunct="1">
              <a:spcBef>
                <a:spcPct val="0"/>
              </a:spcBef>
            </a:pPr>
            <a:endParaRPr lang="en-US" altLang="et-EE" sz="1400"/>
          </a:p>
          <a:p>
            <a:pPr eaLnBrk="1" hangingPunct="1">
              <a:spcBef>
                <a:spcPct val="0"/>
              </a:spcBef>
              <a:buFontTx/>
              <a:buNone/>
            </a:pPr>
            <a:endParaRPr lang="en-US" altLang="et-EE" sz="1800" b="1"/>
          </a:p>
        </p:txBody>
      </p:sp>
      <p:sp>
        <p:nvSpPr>
          <p:cNvPr id="74758" name="Footer Placeholder 4">
            <a:extLst>
              <a:ext uri="{FF2B5EF4-FFF2-40B4-BE49-F238E27FC236}">
                <a16:creationId xmlns:a16="http://schemas.microsoft.com/office/drawing/2014/main" id="{DD9F4D11-7493-4F46-88CD-1116CAC1E456}"/>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43AFF297-6D36-417D-804E-572AF11C68F7}"/>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3AF02E5-1151-4E68-AF4B-AC0D6728E232}"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6803" name="Subtitle 2">
            <a:extLst>
              <a:ext uri="{FF2B5EF4-FFF2-40B4-BE49-F238E27FC236}">
                <a16:creationId xmlns:a16="http://schemas.microsoft.com/office/drawing/2014/main" id="{96653C25-21F0-4AB0-B879-CB902DC501F7}"/>
              </a:ext>
            </a:extLst>
          </p:cNvPr>
          <p:cNvSpPr>
            <a:spLocks noGrp="1" noChangeArrowheads="1"/>
          </p:cNvSpPr>
          <p:nvPr>
            <p:ph type="subTitle" idx="4294967295"/>
          </p:nvPr>
        </p:nvSpPr>
        <p:spPr>
          <a:xfrm>
            <a:off x="1116013" y="1412875"/>
            <a:ext cx="7848600" cy="576263"/>
          </a:xfrm>
        </p:spPr>
        <p:txBody>
          <a:bodyPr tIns="0"/>
          <a:lstStyle/>
          <a:p>
            <a:pPr marL="636588" indent="-609600" eaLnBrk="1" hangingPunct="1">
              <a:lnSpc>
                <a:spcPct val="90000"/>
              </a:lnSpc>
              <a:buFontTx/>
              <a:buNone/>
            </a:pPr>
            <a:endParaRPr lang="et-EE" altLang="et-EE" sz="600" b="1" i="1">
              <a:solidFill>
                <a:srgbClr val="320E04"/>
              </a:solidFill>
            </a:endParaRPr>
          </a:p>
          <a:p>
            <a:pPr marL="990600" lvl="1" indent="-533400" eaLnBrk="1" hangingPunct="1">
              <a:lnSpc>
                <a:spcPct val="90000"/>
              </a:lnSpc>
              <a:buFontTx/>
              <a:buNone/>
            </a:pPr>
            <a:r>
              <a:rPr lang="et-EE" altLang="et-EE" sz="2000" b="1" u="sng"/>
              <a:t>Ülesanne nr 2. Toote (detaili) struktuur ja selle analüüs </a:t>
            </a:r>
          </a:p>
        </p:txBody>
      </p:sp>
      <p:sp>
        <p:nvSpPr>
          <p:cNvPr id="45061" name="Title 5">
            <a:extLst>
              <a:ext uri="{FF2B5EF4-FFF2-40B4-BE49-F238E27FC236}">
                <a16:creationId xmlns:a16="http://schemas.microsoft.com/office/drawing/2014/main" id="{82146E2C-8B18-45B5-BFE8-4F8ECD2DE79C}"/>
              </a:ext>
            </a:extLst>
          </p:cNvPr>
          <p:cNvSpPr>
            <a:spLocks/>
          </p:cNvSpPr>
          <p:nvPr/>
        </p:nvSpPr>
        <p:spPr bwMode="auto">
          <a:xfrm>
            <a:off x="250825" y="0"/>
            <a:ext cx="7561263" cy="7651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2. Masinaelementide struktuuranalüüs</a:t>
            </a:r>
          </a:p>
        </p:txBody>
      </p:sp>
      <p:pic>
        <p:nvPicPr>
          <p:cNvPr id="76805" name="Picture 9" descr="11971154711712468971BigRedSmile_A_screwdriver_1_svg_med">
            <a:extLst>
              <a:ext uri="{FF2B5EF4-FFF2-40B4-BE49-F238E27FC236}">
                <a16:creationId xmlns:a16="http://schemas.microsoft.com/office/drawing/2014/main" id="{F81BD142-14B6-476E-87C2-77F3E1A1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492375"/>
            <a:ext cx="387826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10">
            <a:extLst>
              <a:ext uri="{FF2B5EF4-FFF2-40B4-BE49-F238E27FC236}">
                <a16:creationId xmlns:a16="http://schemas.microsoft.com/office/drawing/2014/main" id="{9C8368DD-F506-4607-BD9A-07584B023CDB}"/>
              </a:ext>
            </a:extLst>
          </p:cNvPr>
          <p:cNvSpPr>
            <a:spLocks noChangeArrowheads="1"/>
          </p:cNvSpPr>
          <p:nvPr/>
        </p:nvSpPr>
        <p:spPr bwMode="auto">
          <a:xfrm>
            <a:off x="1476375" y="23495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TÖÖelement (TE)</a:t>
            </a:r>
            <a:r>
              <a:rPr lang="et-EE" altLang="et-EE" sz="1800" b="1"/>
              <a:t> ?</a:t>
            </a:r>
          </a:p>
          <a:p>
            <a:pPr eaLnBrk="1" hangingPunct="1">
              <a:spcBef>
                <a:spcPct val="0"/>
              </a:spcBef>
              <a:buFontTx/>
              <a:buNone/>
            </a:pPr>
            <a:endParaRPr lang="et-EE" altLang="et-EE" sz="1800" b="1"/>
          </a:p>
          <a:p>
            <a:pPr eaLnBrk="1" hangingPunct="1">
              <a:spcBef>
                <a:spcPct val="0"/>
              </a:spcBef>
              <a:buFontTx/>
              <a:buNone/>
            </a:pPr>
            <a:r>
              <a:rPr lang="en-US" altLang="et-EE" sz="1800" b="1"/>
              <a:t>BAASelement (BE)</a:t>
            </a:r>
            <a:r>
              <a:rPr lang="et-EE" altLang="et-EE" sz="1800" b="1"/>
              <a:t> ?</a:t>
            </a:r>
          </a:p>
          <a:p>
            <a:pPr eaLnBrk="1" hangingPunct="1">
              <a:spcBef>
                <a:spcPct val="0"/>
              </a:spcBef>
              <a:buFontTx/>
              <a:buNone/>
            </a:pPr>
            <a:endParaRPr lang="en-US" altLang="et-EE" sz="1800"/>
          </a:p>
          <a:p>
            <a:pPr eaLnBrk="1" hangingPunct="1">
              <a:spcBef>
                <a:spcPct val="0"/>
              </a:spcBef>
              <a:buFontTx/>
              <a:buNone/>
            </a:pPr>
            <a:r>
              <a:rPr lang="en-US" altLang="et-EE" sz="1800" b="1"/>
              <a:t>SIDEelement (SE) </a:t>
            </a:r>
            <a:r>
              <a:rPr lang="et-EE" altLang="et-EE" sz="1800" b="1"/>
              <a:t>?</a:t>
            </a:r>
            <a:endParaRPr lang="en-US" altLang="et-EE" sz="1800" b="1"/>
          </a:p>
        </p:txBody>
      </p:sp>
      <p:sp>
        <p:nvSpPr>
          <p:cNvPr id="76807" name="Footer Placeholder 4">
            <a:extLst>
              <a:ext uri="{FF2B5EF4-FFF2-40B4-BE49-F238E27FC236}">
                <a16:creationId xmlns:a16="http://schemas.microsoft.com/office/drawing/2014/main" id="{EC61A5D3-4BD1-4C28-99C5-15DC2F2C7655}"/>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a:extLst>
              <a:ext uri="{FF2B5EF4-FFF2-40B4-BE49-F238E27FC236}">
                <a16:creationId xmlns:a16="http://schemas.microsoft.com/office/drawing/2014/main" id="{69AC2089-937C-4050-87FD-841AA35564B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F803D00-2E43-4156-9912-56E813DE696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8851" name="Subtitle 2">
            <a:extLst>
              <a:ext uri="{FF2B5EF4-FFF2-40B4-BE49-F238E27FC236}">
                <a16:creationId xmlns:a16="http://schemas.microsoft.com/office/drawing/2014/main" id="{90891370-7653-4C46-8BF2-934CAB046833}"/>
              </a:ext>
            </a:extLst>
          </p:cNvPr>
          <p:cNvSpPr>
            <a:spLocks noGrp="1" noChangeArrowheads="1"/>
          </p:cNvSpPr>
          <p:nvPr>
            <p:ph type="subTitle" idx="4294967295"/>
          </p:nvPr>
        </p:nvSpPr>
        <p:spPr>
          <a:xfrm>
            <a:off x="1116013" y="1412875"/>
            <a:ext cx="7848600" cy="576263"/>
          </a:xfrm>
        </p:spPr>
        <p:txBody>
          <a:bodyPr tIns="0"/>
          <a:lstStyle/>
          <a:p>
            <a:pPr marL="636588" indent="-609600" eaLnBrk="1" hangingPunct="1">
              <a:lnSpc>
                <a:spcPct val="90000"/>
              </a:lnSpc>
              <a:buFontTx/>
              <a:buNone/>
            </a:pPr>
            <a:endParaRPr lang="et-EE" altLang="et-EE" sz="600" b="1" i="1">
              <a:solidFill>
                <a:srgbClr val="320E04"/>
              </a:solidFill>
            </a:endParaRPr>
          </a:p>
          <a:p>
            <a:pPr marL="990600" lvl="1" indent="-533400" eaLnBrk="1" hangingPunct="1">
              <a:lnSpc>
                <a:spcPct val="90000"/>
              </a:lnSpc>
              <a:buFontTx/>
              <a:buNone/>
            </a:pPr>
            <a:r>
              <a:rPr lang="et-EE" altLang="et-EE" sz="2000" b="1" u="sng"/>
              <a:t>Ülesanne nr 2. Toote (detaili) struktuur ja selle analüüs </a:t>
            </a:r>
          </a:p>
        </p:txBody>
      </p:sp>
      <p:sp>
        <p:nvSpPr>
          <p:cNvPr id="46085" name="Title 5">
            <a:extLst>
              <a:ext uri="{FF2B5EF4-FFF2-40B4-BE49-F238E27FC236}">
                <a16:creationId xmlns:a16="http://schemas.microsoft.com/office/drawing/2014/main" id="{9B04D0E0-9FED-4937-A2D3-035498B1C2E4}"/>
              </a:ext>
            </a:extLst>
          </p:cNvPr>
          <p:cNvSpPr>
            <a:spLocks/>
          </p:cNvSpPr>
          <p:nvPr/>
        </p:nvSpPr>
        <p:spPr bwMode="auto">
          <a:xfrm>
            <a:off x="250825" y="0"/>
            <a:ext cx="7561263" cy="8366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2. Masinaelementide struktuuranalüüs</a:t>
            </a:r>
          </a:p>
        </p:txBody>
      </p:sp>
      <p:pic>
        <p:nvPicPr>
          <p:cNvPr id="78853" name="Picture 7" descr="11971154711712468971BigRedSmile_A_screwdriver_1_svg_med">
            <a:extLst>
              <a:ext uri="{FF2B5EF4-FFF2-40B4-BE49-F238E27FC236}">
                <a16:creationId xmlns:a16="http://schemas.microsoft.com/office/drawing/2014/main" id="{A7D8BED2-3060-4F3E-8DA1-8E67149E6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060575"/>
            <a:ext cx="3878262"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8">
            <a:extLst>
              <a:ext uri="{FF2B5EF4-FFF2-40B4-BE49-F238E27FC236}">
                <a16:creationId xmlns:a16="http://schemas.microsoft.com/office/drawing/2014/main" id="{20271C47-EBD3-4D18-B0AE-00DA75CE9D3E}"/>
              </a:ext>
            </a:extLst>
          </p:cNvPr>
          <p:cNvSpPr>
            <a:spLocks noChangeArrowheads="1"/>
          </p:cNvSpPr>
          <p:nvPr/>
        </p:nvSpPr>
        <p:spPr bwMode="auto">
          <a:xfrm>
            <a:off x="5364163" y="4076700"/>
            <a:ext cx="457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SIDEelement (SE)</a:t>
            </a:r>
            <a:endParaRPr lang="et-EE" altLang="et-EE" sz="1800" b="1"/>
          </a:p>
          <a:p>
            <a:pPr eaLnBrk="1" hangingPunct="1">
              <a:spcBef>
                <a:spcPct val="0"/>
              </a:spcBef>
              <a:buFontTx/>
              <a:buNone/>
            </a:pPr>
            <a:r>
              <a:rPr lang="et-EE" altLang="et-EE" sz="1800"/>
              <a:t>piisavalt tugev ja</a:t>
            </a:r>
            <a:r>
              <a:rPr lang="et-EE" altLang="et-EE" sz="1800" b="1"/>
              <a:t> </a:t>
            </a:r>
            <a:r>
              <a:rPr lang="et-EE" altLang="et-EE" sz="1800"/>
              <a:t>hea disainiga (kujundusega)</a:t>
            </a:r>
            <a:endParaRPr lang="en-US" altLang="et-EE" sz="1800"/>
          </a:p>
        </p:txBody>
      </p:sp>
      <p:sp>
        <p:nvSpPr>
          <p:cNvPr id="78855" name="Rectangle 9">
            <a:extLst>
              <a:ext uri="{FF2B5EF4-FFF2-40B4-BE49-F238E27FC236}">
                <a16:creationId xmlns:a16="http://schemas.microsoft.com/office/drawing/2014/main" id="{0AD18428-37DA-40CA-94E6-5CD820212BEB}"/>
              </a:ext>
            </a:extLst>
          </p:cNvPr>
          <p:cNvSpPr>
            <a:spLocks noChangeArrowheads="1"/>
          </p:cNvSpPr>
          <p:nvPr/>
        </p:nvSpPr>
        <p:spPr bwMode="auto">
          <a:xfrm>
            <a:off x="3635375" y="5589588"/>
            <a:ext cx="330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TÖÖelement (TE)</a:t>
            </a:r>
            <a:r>
              <a:rPr lang="et-EE" altLang="et-EE" sz="1800" b="1"/>
              <a:t> </a:t>
            </a:r>
          </a:p>
          <a:p>
            <a:pPr eaLnBrk="1" hangingPunct="1">
              <a:spcBef>
                <a:spcPct val="0"/>
              </a:spcBef>
              <a:buFontTx/>
              <a:buNone/>
            </a:pPr>
            <a:r>
              <a:rPr lang="et-EE" altLang="et-EE" sz="1800"/>
              <a:t>piisavalt tugev ja kulumiskindel</a:t>
            </a:r>
          </a:p>
        </p:txBody>
      </p:sp>
      <p:sp>
        <p:nvSpPr>
          <p:cNvPr id="78856" name="Line 10">
            <a:extLst>
              <a:ext uri="{FF2B5EF4-FFF2-40B4-BE49-F238E27FC236}">
                <a16:creationId xmlns:a16="http://schemas.microsoft.com/office/drawing/2014/main" id="{00898B2C-AD63-4948-9338-04B2CF23C4E0}"/>
              </a:ext>
            </a:extLst>
          </p:cNvPr>
          <p:cNvSpPr>
            <a:spLocks noChangeShapeType="1"/>
          </p:cNvSpPr>
          <p:nvPr/>
        </p:nvSpPr>
        <p:spPr bwMode="auto">
          <a:xfrm flipH="1" flipV="1">
            <a:off x="2987675" y="5516563"/>
            <a:ext cx="503238"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78857" name="Rectangle 11">
            <a:extLst>
              <a:ext uri="{FF2B5EF4-FFF2-40B4-BE49-F238E27FC236}">
                <a16:creationId xmlns:a16="http://schemas.microsoft.com/office/drawing/2014/main" id="{2A7AF0AD-E012-47A9-A4A8-0F1AE4958C85}"/>
              </a:ext>
            </a:extLst>
          </p:cNvPr>
          <p:cNvSpPr>
            <a:spLocks noChangeArrowheads="1"/>
          </p:cNvSpPr>
          <p:nvPr/>
        </p:nvSpPr>
        <p:spPr bwMode="auto">
          <a:xfrm>
            <a:off x="1547813" y="2060575"/>
            <a:ext cx="27622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BAASelement (BE)</a:t>
            </a:r>
            <a:endParaRPr lang="et-EE" altLang="et-EE" sz="1800" b="1"/>
          </a:p>
          <a:p>
            <a:pPr eaLnBrk="1" hangingPunct="1">
              <a:spcBef>
                <a:spcPct val="0"/>
              </a:spcBef>
            </a:pPr>
            <a:r>
              <a:rPr lang="et-EE" altLang="et-EE" sz="1800"/>
              <a:t>Piisavalt tugev</a:t>
            </a:r>
          </a:p>
          <a:p>
            <a:pPr eaLnBrk="1" hangingPunct="1">
              <a:spcBef>
                <a:spcPct val="0"/>
              </a:spcBef>
            </a:pPr>
            <a:r>
              <a:rPr lang="et-EE" altLang="et-EE" sz="1800"/>
              <a:t>ergonoomiline –</a:t>
            </a:r>
          </a:p>
          <a:p>
            <a:pPr eaLnBrk="1" hangingPunct="1">
              <a:spcBef>
                <a:spcPct val="0"/>
              </a:spcBef>
              <a:buFontTx/>
              <a:buNone/>
            </a:pPr>
            <a:r>
              <a:rPr lang="et-EE" altLang="et-EE" sz="1800"/>
              <a:t>e. kasutajale mugav</a:t>
            </a:r>
          </a:p>
          <a:p>
            <a:pPr eaLnBrk="1" hangingPunct="1">
              <a:spcBef>
                <a:spcPct val="0"/>
              </a:spcBef>
            </a:pPr>
            <a:r>
              <a:rPr lang="et-EE" altLang="et-EE" sz="1800"/>
              <a:t>esteetilise välimusega</a:t>
            </a:r>
            <a:endParaRPr lang="en-US" altLang="et-EE" sz="1800"/>
          </a:p>
        </p:txBody>
      </p:sp>
      <p:sp>
        <p:nvSpPr>
          <p:cNvPr id="78858" name="Line 12">
            <a:extLst>
              <a:ext uri="{FF2B5EF4-FFF2-40B4-BE49-F238E27FC236}">
                <a16:creationId xmlns:a16="http://schemas.microsoft.com/office/drawing/2014/main" id="{5CD906D7-B484-4503-946B-0DAE67DF2914}"/>
              </a:ext>
            </a:extLst>
          </p:cNvPr>
          <p:cNvSpPr>
            <a:spLocks noChangeShapeType="1"/>
          </p:cNvSpPr>
          <p:nvPr/>
        </p:nvSpPr>
        <p:spPr bwMode="auto">
          <a:xfrm>
            <a:off x="3708400" y="2276475"/>
            <a:ext cx="1150938"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78859" name="Line 13">
            <a:extLst>
              <a:ext uri="{FF2B5EF4-FFF2-40B4-BE49-F238E27FC236}">
                <a16:creationId xmlns:a16="http://schemas.microsoft.com/office/drawing/2014/main" id="{C7898F9B-95A1-45B7-A37B-8091AFA71669}"/>
              </a:ext>
            </a:extLst>
          </p:cNvPr>
          <p:cNvSpPr>
            <a:spLocks noChangeShapeType="1"/>
          </p:cNvSpPr>
          <p:nvPr/>
        </p:nvSpPr>
        <p:spPr bwMode="auto">
          <a:xfrm flipH="1" flipV="1">
            <a:off x="5003800" y="4005263"/>
            <a:ext cx="5048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5" name="Oval 14">
            <a:extLst>
              <a:ext uri="{FF2B5EF4-FFF2-40B4-BE49-F238E27FC236}">
                <a16:creationId xmlns:a16="http://schemas.microsoft.com/office/drawing/2014/main" id="{41829B25-DD8F-4775-BE5C-4C71CCF12072}"/>
              </a:ext>
            </a:extLst>
          </p:cNvPr>
          <p:cNvSpPr/>
          <p:nvPr/>
        </p:nvSpPr>
        <p:spPr>
          <a:xfrm>
            <a:off x="2051050" y="5084763"/>
            <a:ext cx="865188" cy="936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t-EE"/>
          </a:p>
        </p:txBody>
      </p:sp>
      <p:sp>
        <p:nvSpPr>
          <p:cNvPr id="16" name="Oval 15">
            <a:extLst>
              <a:ext uri="{FF2B5EF4-FFF2-40B4-BE49-F238E27FC236}">
                <a16:creationId xmlns:a16="http://schemas.microsoft.com/office/drawing/2014/main" id="{88E01786-B97A-499A-9724-FE751C910B07}"/>
              </a:ext>
            </a:extLst>
          </p:cNvPr>
          <p:cNvSpPr/>
          <p:nvPr/>
        </p:nvSpPr>
        <p:spPr>
          <a:xfrm>
            <a:off x="3348038" y="3500438"/>
            <a:ext cx="1655762" cy="1728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t-EE"/>
          </a:p>
        </p:txBody>
      </p:sp>
      <p:sp>
        <p:nvSpPr>
          <p:cNvPr id="17" name="Oval 16">
            <a:extLst>
              <a:ext uri="{FF2B5EF4-FFF2-40B4-BE49-F238E27FC236}">
                <a16:creationId xmlns:a16="http://schemas.microsoft.com/office/drawing/2014/main" id="{DC68A51E-6938-4D66-9F75-C8A299031BE4}"/>
              </a:ext>
            </a:extLst>
          </p:cNvPr>
          <p:cNvSpPr/>
          <p:nvPr/>
        </p:nvSpPr>
        <p:spPr>
          <a:xfrm>
            <a:off x="4932363" y="1989138"/>
            <a:ext cx="1727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t-EE"/>
          </a:p>
        </p:txBody>
      </p:sp>
      <p:sp>
        <p:nvSpPr>
          <p:cNvPr id="78863" name="Footer Placeholder 4">
            <a:extLst>
              <a:ext uri="{FF2B5EF4-FFF2-40B4-BE49-F238E27FC236}">
                <a16:creationId xmlns:a16="http://schemas.microsoft.com/office/drawing/2014/main" id="{117B8F19-2889-4D52-9EA1-ADC358A4C01E}"/>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56506612-B4F7-4ABC-909F-C009920E64A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E79202E-98D9-43AD-A19E-E046A90A3E3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80899" name="Subtitle 2">
            <a:extLst>
              <a:ext uri="{FF2B5EF4-FFF2-40B4-BE49-F238E27FC236}">
                <a16:creationId xmlns:a16="http://schemas.microsoft.com/office/drawing/2014/main" id="{50F96A69-9B0F-49F0-940F-0667F0F7A405}"/>
              </a:ext>
            </a:extLst>
          </p:cNvPr>
          <p:cNvSpPr>
            <a:spLocks noGrp="1" noChangeArrowheads="1"/>
          </p:cNvSpPr>
          <p:nvPr>
            <p:ph type="subTitle" idx="4294967295"/>
          </p:nvPr>
        </p:nvSpPr>
        <p:spPr>
          <a:xfrm>
            <a:off x="1116013" y="1412875"/>
            <a:ext cx="7848600" cy="576263"/>
          </a:xfrm>
        </p:spPr>
        <p:txBody>
          <a:bodyPr tIns="0"/>
          <a:lstStyle/>
          <a:p>
            <a:pPr marL="636588" indent="-609600" eaLnBrk="1" hangingPunct="1">
              <a:lnSpc>
                <a:spcPct val="90000"/>
              </a:lnSpc>
              <a:buFontTx/>
              <a:buNone/>
            </a:pPr>
            <a:endParaRPr lang="et-EE" altLang="et-EE" sz="700" b="1" i="1">
              <a:solidFill>
                <a:srgbClr val="320E04"/>
              </a:solidFill>
            </a:endParaRPr>
          </a:p>
          <a:p>
            <a:pPr marL="990600" lvl="1" indent="-533400" eaLnBrk="1" hangingPunct="1">
              <a:lnSpc>
                <a:spcPct val="90000"/>
              </a:lnSpc>
              <a:buFontTx/>
              <a:buNone/>
            </a:pPr>
            <a:r>
              <a:rPr lang="et-EE" altLang="et-EE" sz="2000" b="1" u="sng"/>
              <a:t>Ülesanne nr 3. Koostu struktuur ja selle analüüs 	</a:t>
            </a:r>
          </a:p>
        </p:txBody>
      </p:sp>
      <p:sp>
        <p:nvSpPr>
          <p:cNvPr id="47109" name="Title 5">
            <a:extLst>
              <a:ext uri="{FF2B5EF4-FFF2-40B4-BE49-F238E27FC236}">
                <a16:creationId xmlns:a16="http://schemas.microsoft.com/office/drawing/2014/main" id="{B30A43D2-1C2B-4B0D-AE5A-FCF9DBBF37BC}"/>
              </a:ext>
            </a:extLst>
          </p:cNvPr>
          <p:cNvSpPr>
            <a:spLocks/>
          </p:cNvSpPr>
          <p:nvPr/>
        </p:nvSpPr>
        <p:spPr bwMode="auto">
          <a:xfrm>
            <a:off x="179388" y="0"/>
            <a:ext cx="7632700" cy="8366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2. Masinaelementide struktuuranalüüs</a:t>
            </a:r>
          </a:p>
        </p:txBody>
      </p:sp>
      <p:sp>
        <p:nvSpPr>
          <p:cNvPr id="80901" name="Rectangle 8">
            <a:extLst>
              <a:ext uri="{FF2B5EF4-FFF2-40B4-BE49-F238E27FC236}">
                <a16:creationId xmlns:a16="http://schemas.microsoft.com/office/drawing/2014/main" id="{2C3D8047-D6B1-43E9-B599-0EFF821F5C31}"/>
              </a:ext>
            </a:extLst>
          </p:cNvPr>
          <p:cNvSpPr>
            <a:spLocks noChangeArrowheads="1"/>
          </p:cNvSpPr>
          <p:nvPr/>
        </p:nvSpPr>
        <p:spPr bwMode="auto">
          <a:xfrm>
            <a:off x="1476375" y="23495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TÖÖelement (TE)</a:t>
            </a:r>
            <a:r>
              <a:rPr lang="et-EE" altLang="et-EE" sz="1800" b="1"/>
              <a:t> ?</a:t>
            </a:r>
          </a:p>
          <a:p>
            <a:pPr eaLnBrk="1" hangingPunct="1">
              <a:spcBef>
                <a:spcPct val="0"/>
              </a:spcBef>
              <a:buFontTx/>
              <a:buNone/>
            </a:pPr>
            <a:endParaRPr lang="et-EE" altLang="et-EE" sz="1800" b="1"/>
          </a:p>
          <a:p>
            <a:pPr eaLnBrk="1" hangingPunct="1">
              <a:spcBef>
                <a:spcPct val="0"/>
              </a:spcBef>
              <a:buFontTx/>
              <a:buNone/>
            </a:pPr>
            <a:r>
              <a:rPr lang="en-US" altLang="et-EE" sz="1800" b="1"/>
              <a:t>BAASelement (BE)</a:t>
            </a:r>
            <a:r>
              <a:rPr lang="et-EE" altLang="et-EE" sz="1800" b="1"/>
              <a:t> ?</a:t>
            </a:r>
          </a:p>
          <a:p>
            <a:pPr eaLnBrk="1" hangingPunct="1">
              <a:spcBef>
                <a:spcPct val="0"/>
              </a:spcBef>
              <a:buFontTx/>
              <a:buNone/>
            </a:pPr>
            <a:endParaRPr lang="en-US" altLang="et-EE" sz="1800"/>
          </a:p>
          <a:p>
            <a:pPr eaLnBrk="1" hangingPunct="1">
              <a:spcBef>
                <a:spcPct val="0"/>
              </a:spcBef>
              <a:buFontTx/>
              <a:buNone/>
            </a:pPr>
            <a:r>
              <a:rPr lang="en-US" altLang="et-EE" sz="1800" b="1"/>
              <a:t>SIDEelement (SE) </a:t>
            </a:r>
            <a:r>
              <a:rPr lang="et-EE" altLang="et-EE" sz="1800" b="1"/>
              <a:t>?</a:t>
            </a:r>
            <a:endParaRPr lang="en-US" altLang="et-EE" sz="1800" b="1"/>
          </a:p>
        </p:txBody>
      </p:sp>
      <p:pic>
        <p:nvPicPr>
          <p:cNvPr id="80902" name="Picture 9" descr="bevel geardox">
            <a:extLst>
              <a:ext uri="{FF2B5EF4-FFF2-40B4-BE49-F238E27FC236}">
                <a16:creationId xmlns:a16="http://schemas.microsoft.com/office/drawing/2014/main" id="{93A34FBB-41CA-4C6F-93B3-B8FCCBDDD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060575"/>
            <a:ext cx="46767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Oval 10">
            <a:extLst>
              <a:ext uri="{FF2B5EF4-FFF2-40B4-BE49-F238E27FC236}">
                <a16:creationId xmlns:a16="http://schemas.microsoft.com/office/drawing/2014/main" id="{CEF80E97-69EC-44AD-A7A0-8CEACF9298C8}"/>
              </a:ext>
            </a:extLst>
          </p:cNvPr>
          <p:cNvSpPr>
            <a:spLocks noChangeArrowheads="1"/>
          </p:cNvSpPr>
          <p:nvPr/>
        </p:nvSpPr>
        <p:spPr bwMode="auto">
          <a:xfrm>
            <a:off x="4356100" y="1989138"/>
            <a:ext cx="4319588" cy="23749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80904" name="Rectangle 11">
            <a:extLst>
              <a:ext uri="{FF2B5EF4-FFF2-40B4-BE49-F238E27FC236}">
                <a16:creationId xmlns:a16="http://schemas.microsoft.com/office/drawing/2014/main" id="{4163A9E5-900D-488C-A2AB-8B4E65403243}"/>
              </a:ext>
            </a:extLst>
          </p:cNvPr>
          <p:cNvSpPr>
            <a:spLocks noChangeArrowheads="1"/>
          </p:cNvSpPr>
          <p:nvPr/>
        </p:nvSpPr>
        <p:spPr bwMode="auto">
          <a:xfrm>
            <a:off x="4859338" y="4292600"/>
            <a:ext cx="3240087" cy="165735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80905" name="Rectangle 12">
            <a:extLst>
              <a:ext uri="{FF2B5EF4-FFF2-40B4-BE49-F238E27FC236}">
                <a16:creationId xmlns:a16="http://schemas.microsoft.com/office/drawing/2014/main" id="{6D8A9628-8D75-4A54-A1E6-01DCA668A84B}"/>
              </a:ext>
            </a:extLst>
          </p:cNvPr>
          <p:cNvSpPr>
            <a:spLocks noChangeArrowheads="1"/>
          </p:cNvSpPr>
          <p:nvPr/>
        </p:nvSpPr>
        <p:spPr bwMode="auto">
          <a:xfrm>
            <a:off x="4859338" y="5445125"/>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b="1"/>
              <a:t>võll, koonusratas ja laagrid.</a:t>
            </a:r>
          </a:p>
          <a:p>
            <a:pPr eaLnBrk="1" hangingPunct="1">
              <a:spcBef>
                <a:spcPct val="0"/>
              </a:spcBef>
              <a:buFontTx/>
              <a:buNone/>
            </a:pPr>
            <a:endParaRPr lang="et-EE" altLang="et-EE" sz="1800" b="1"/>
          </a:p>
        </p:txBody>
      </p:sp>
      <p:sp>
        <p:nvSpPr>
          <p:cNvPr id="80906" name="Rectangle 10">
            <a:extLst>
              <a:ext uri="{FF2B5EF4-FFF2-40B4-BE49-F238E27FC236}">
                <a16:creationId xmlns:a16="http://schemas.microsoft.com/office/drawing/2014/main" id="{01380E5E-0486-45CA-940C-1FB0545D60B0}"/>
              </a:ext>
            </a:extLst>
          </p:cNvPr>
          <p:cNvSpPr>
            <a:spLocks noChangeArrowheads="1"/>
          </p:cNvSpPr>
          <p:nvPr/>
        </p:nvSpPr>
        <p:spPr bwMode="auto">
          <a:xfrm>
            <a:off x="4883150" y="4941888"/>
            <a:ext cx="32813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800" b="1"/>
              <a:t>Koonusreduktori</a:t>
            </a:r>
            <a:r>
              <a:rPr lang="et-EE" altLang="et-EE" sz="1400" b="1"/>
              <a:t> </a:t>
            </a:r>
            <a:r>
              <a:rPr lang="et-EE" altLang="et-EE" sz="1800" b="1"/>
              <a:t>alamkoost:</a:t>
            </a:r>
          </a:p>
          <a:p>
            <a:pPr algn="ctr" eaLnBrk="1" hangingPunct="1">
              <a:spcBef>
                <a:spcPct val="0"/>
              </a:spcBef>
              <a:buFontTx/>
              <a:buNone/>
            </a:pPr>
            <a:r>
              <a:rPr lang="et-EE" altLang="et-EE" sz="1400" b="1"/>
              <a:t> </a:t>
            </a:r>
          </a:p>
        </p:txBody>
      </p:sp>
      <p:sp>
        <p:nvSpPr>
          <p:cNvPr id="80907" name="Footer Placeholder 4">
            <a:extLst>
              <a:ext uri="{FF2B5EF4-FFF2-40B4-BE49-F238E27FC236}">
                <a16:creationId xmlns:a16="http://schemas.microsoft.com/office/drawing/2014/main" id="{B6A1D3F1-72DD-4B6C-A9DA-65B1C329873C}"/>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06372D4-B339-4CC7-BBA8-B657D48E11C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D092A783-1091-433E-AE6D-9394364F6F7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9219" name="Subtitle 2">
            <a:extLst>
              <a:ext uri="{FF2B5EF4-FFF2-40B4-BE49-F238E27FC236}">
                <a16:creationId xmlns:a16="http://schemas.microsoft.com/office/drawing/2014/main" id="{CEB2DF6B-87D2-4293-BC5E-741F1F1B514A}"/>
              </a:ext>
            </a:extLst>
          </p:cNvPr>
          <p:cNvSpPr>
            <a:spLocks noGrp="1" noChangeArrowheads="1"/>
          </p:cNvSpPr>
          <p:nvPr>
            <p:ph type="subTitle" idx="4294967295"/>
          </p:nvPr>
        </p:nvSpPr>
        <p:spPr>
          <a:xfrm>
            <a:off x="611188" y="1268413"/>
            <a:ext cx="8353425" cy="5113337"/>
          </a:xfrm>
        </p:spPr>
        <p:txBody>
          <a:bodyPr tIns="0"/>
          <a:lstStyle/>
          <a:p>
            <a:pPr marL="369888" eaLnBrk="1" hangingPunct="1">
              <a:lnSpc>
                <a:spcPct val="80000"/>
              </a:lnSpc>
              <a:buFontTx/>
              <a:buNone/>
            </a:pPr>
            <a:endParaRPr lang="et-EE" altLang="et-EE" sz="2400" u="sng"/>
          </a:p>
          <a:p>
            <a:pPr marL="369888" eaLnBrk="1" hangingPunct="1">
              <a:lnSpc>
                <a:spcPct val="80000"/>
              </a:lnSpc>
              <a:buFontTx/>
              <a:buNone/>
            </a:pPr>
            <a:r>
              <a:rPr lang="et-EE" altLang="et-EE" sz="2400" b="1" u="sng"/>
              <a:t>Masinaelementide elementaarfunktsioonid</a:t>
            </a:r>
          </a:p>
          <a:p>
            <a:pPr marL="971550" lvl="1" indent="-514350" eaLnBrk="1" hangingPunct="1">
              <a:lnSpc>
                <a:spcPct val="80000"/>
              </a:lnSpc>
              <a:buFontTx/>
              <a:buNone/>
            </a:pPr>
            <a:endParaRPr lang="et-EE" altLang="et-EE" sz="2400" b="1" u="sng"/>
          </a:p>
          <a:p>
            <a:pPr marL="971550" lvl="1" indent="-514350" eaLnBrk="1" hangingPunct="1">
              <a:lnSpc>
                <a:spcPct val="80000"/>
              </a:lnSpc>
              <a:buFontTx/>
              <a:buNone/>
            </a:pPr>
            <a:r>
              <a:rPr lang="et-EE" altLang="et-EE" sz="2000" b="1" i="1"/>
              <a:t>Masinaelement</a:t>
            </a:r>
            <a:r>
              <a:rPr lang="et-EE" altLang="et-EE" sz="2000"/>
              <a:t> on tehnilise süsteemi (masina) elementaarosa, mis täidab konkreetset ülesannet masinas.</a:t>
            </a:r>
          </a:p>
          <a:p>
            <a:pPr marL="971550" lvl="1" indent="-514350" eaLnBrk="1" hangingPunct="1">
              <a:lnSpc>
                <a:spcPct val="80000"/>
              </a:lnSpc>
              <a:buFontTx/>
              <a:buNone/>
            </a:pPr>
            <a:endParaRPr lang="et-EE" altLang="et-EE" sz="1800"/>
          </a:p>
          <a:p>
            <a:pPr marL="971550" lvl="1" indent="-514350" eaLnBrk="1" hangingPunct="1">
              <a:lnSpc>
                <a:spcPct val="80000"/>
              </a:lnSpc>
              <a:buFontTx/>
              <a:buNone/>
            </a:pPr>
            <a:r>
              <a:rPr lang="et-EE" altLang="et-EE" sz="1800"/>
              <a:t> </a:t>
            </a:r>
            <a:r>
              <a:rPr lang="et-EE" altLang="et-EE" sz="2000" b="1"/>
              <a:t>Masinaelement </a:t>
            </a:r>
            <a:r>
              <a:rPr lang="et-EE" altLang="et-EE" sz="2000"/>
              <a:t>võib olla:</a:t>
            </a:r>
          </a:p>
          <a:p>
            <a:pPr marL="971550" lvl="1" indent="-514350" eaLnBrk="1" hangingPunct="1">
              <a:lnSpc>
                <a:spcPct val="80000"/>
              </a:lnSpc>
              <a:buFont typeface="Wingdings" panose="05000000000000000000" pitchFamily="2" charset="2"/>
              <a:buChar char="q"/>
            </a:pPr>
            <a:r>
              <a:rPr lang="et-EE" altLang="et-EE" sz="2000" b="1" i="1"/>
              <a:t>Detail</a:t>
            </a:r>
            <a:r>
              <a:rPr lang="et-EE" altLang="et-EE" sz="2000"/>
              <a:t> s.o. osa, mis on valmistatud ühest materjali tükist ilma koostamisoperatsioonideta (polt, mutter, võll, hammasratas, rihmaratas, vedru, jne.) </a:t>
            </a:r>
          </a:p>
          <a:p>
            <a:pPr marL="971550" lvl="1" indent="-514350" eaLnBrk="1" hangingPunct="1">
              <a:lnSpc>
                <a:spcPct val="80000"/>
              </a:lnSpc>
              <a:buFont typeface="Wingdings" panose="05000000000000000000" pitchFamily="2" charset="2"/>
              <a:buNone/>
            </a:pPr>
            <a:r>
              <a:rPr lang="et-EE" altLang="et-EE" sz="1600"/>
              <a:t>	Detaili valmistamine (ankrupolt):</a:t>
            </a:r>
            <a:r>
              <a:rPr lang="et-EE" altLang="et-EE" sz="1600">
                <a:hlinkClick r:id="rId3"/>
              </a:rPr>
              <a:t>http://www.youtube.com/watch?v=DAOg4_FwOCg</a:t>
            </a:r>
            <a:endParaRPr lang="et-EE" altLang="et-EE" sz="1600"/>
          </a:p>
          <a:p>
            <a:pPr marL="971550" lvl="1" indent="-514350" eaLnBrk="1" hangingPunct="1">
              <a:lnSpc>
                <a:spcPct val="80000"/>
              </a:lnSpc>
              <a:buSzPct val="150000"/>
              <a:buFont typeface="Wingdings" panose="05000000000000000000" pitchFamily="2" charset="2"/>
              <a:buNone/>
            </a:pPr>
            <a:endParaRPr lang="et-EE" altLang="et-EE" sz="1600"/>
          </a:p>
          <a:p>
            <a:pPr marL="971550" lvl="1" indent="-514350" eaLnBrk="1" hangingPunct="1">
              <a:lnSpc>
                <a:spcPct val="80000"/>
              </a:lnSpc>
              <a:buFont typeface="Wingdings" panose="05000000000000000000" pitchFamily="2" charset="2"/>
              <a:buChar char="q"/>
            </a:pPr>
            <a:r>
              <a:rPr lang="et-EE" altLang="et-EE" sz="2000" b="1" i="1"/>
              <a:t>Koost</a:t>
            </a:r>
            <a:r>
              <a:rPr lang="et-EE" altLang="et-EE" sz="2000"/>
              <a:t>, s.o. kindlat funktsiooni täitev detailide kogum,</a:t>
            </a:r>
          </a:p>
          <a:p>
            <a:pPr marL="971550" lvl="1" indent="-514350" eaLnBrk="1" hangingPunct="1">
              <a:lnSpc>
                <a:spcPct val="80000"/>
              </a:lnSpc>
              <a:buFontTx/>
              <a:buNone/>
            </a:pPr>
            <a:r>
              <a:rPr lang="et-EE" altLang="et-EE" sz="2000"/>
              <a:t>	ühendus (pidur, sidur, mootor, laager, reduktor, ülekanne, jne.)</a:t>
            </a:r>
          </a:p>
          <a:p>
            <a:pPr marL="971550" lvl="1" indent="-514350" eaLnBrk="1" hangingPunct="1">
              <a:lnSpc>
                <a:spcPct val="80000"/>
              </a:lnSpc>
              <a:buFont typeface="Wingdings" panose="05000000000000000000" pitchFamily="2" charset="2"/>
              <a:buNone/>
            </a:pPr>
            <a:r>
              <a:rPr lang="et-EE" altLang="et-EE" sz="1600"/>
              <a:t>	Koostu valmistamine (laager): </a:t>
            </a:r>
            <a:r>
              <a:rPr lang="en-US" altLang="et-EE" sz="1600">
                <a:hlinkClick r:id="rId4"/>
              </a:rPr>
              <a:t>http://www.youtube.com/watch?v=-e-oYUZ4ZhE</a:t>
            </a:r>
            <a:endParaRPr lang="et-EE" altLang="et-EE" sz="1600"/>
          </a:p>
          <a:p>
            <a:pPr marL="971550" lvl="1" indent="-514350" eaLnBrk="1" hangingPunct="1">
              <a:lnSpc>
                <a:spcPct val="80000"/>
              </a:lnSpc>
              <a:buFont typeface="Wingdings" panose="05000000000000000000" pitchFamily="2" charset="2"/>
              <a:buNone/>
            </a:pPr>
            <a:endParaRPr lang="et-EE" altLang="et-EE" sz="1600"/>
          </a:p>
          <a:p>
            <a:pPr marL="971550" lvl="1" indent="-514350" eaLnBrk="1" hangingPunct="1">
              <a:lnSpc>
                <a:spcPct val="80000"/>
              </a:lnSpc>
              <a:buFont typeface="Wingdings" panose="05000000000000000000" pitchFamily="2" charset="2"/>
              <a:buChar char="q"/>
            </a:pPr>
            <a:r>
              <a:rPr lang="et-EE" altLang="et-EE" sz="2000" b="1" i="1"/>
              <a:t>Sõlm </a:t>
            </a:r>
            <a:r>
              <a:rPr lang="et-EE" altLang="et-EE" sz="2000"/>
              <a:t>s.o detailide liide (keermesliide, neetliide, liistliide, jne.)</a:t>
            </a:r>
            <a:endParaRPr lang="et-EE" altLang="et-EE" sz="300"/>
          </a:p>
        </p:txBody>
      </p:sp>
      <p:sp>
        <p:nvSpPr>
          <p:cNvPr id="6" name="Title 5">
            <a:extLst>
              <a:ext uri="{FF2B5EF4-FFF2-40B4-BE49-F238E27FC236}">
                <a16:creationId xmlns:a16="http://schemas.microsoft.com/office/drawing/2014/main" id="{6D7CD5E5-8017-4555-BF55-2710684DED3B}"/>
              </a:ext>
            </a:extLst>
          </p:cNvPr>
          <p:cNvSpPr>
            <a:spLocks/>
          </p:cNvSpPr>
          <p:nvPr/>
        </p:nvSpPr>
        <p:spPr bwMode="auto">
          <a:xfrm>
            <a:off x="323850" y="0"/>
            <a:ext cx="8640763" cy="7651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1.Masinaelementide konstrueerimise alused</a:t>
            </a:r>
          </a:p>
        </p:txBody>
      </p:sp>
      <p:sp>
        <p:nvSpPr>
          <p:cNvPr id="9221" name="Footer Placeholder 4">
            <a:extLst>
              <a:ext uri="{FF2B5EF4-FFF2-40B4-BE49-F238E27FC236}">
                <a16:creationId xmlns:a16="http://schemas.microsoft.com/office/drawing/2014/main" id="{B07E07B3-474C-42EA-AF94-FF5EC9CFBB8E}"/>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78801A2A-245A-48C3-A657-C5EDEC5DFFB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E79202E-98D9-43AD-A19E-E046A90A3E3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82947" name="Subtitle 2">
            <a:extLst>
              <a:ext uri="{FF2B5EF4-FFF2-40B4-BE49-F238E27FC236}">
                <a16:creationId xmlns:a16="http://schemas.microsoft.com/office/drawing/2014/main" id="{FA99CB81-E613-486C-99BA-5E05B485CF1F}"/>
              </a:ext>
            </a:extLst>
          </p:cNvPr>
          <p:cNvSpPr>
            <a:spLocks noGrp="1" noChangeArrowheads="1"/>
          </p:cNvSpPr>
          <p:nvPr>
            <p:ph type="subTitle" idx="4294967295"/>
          </p:nvPr>
        </p:nvSpPr>
        <p:spPr>
          <a:xfrm>
            <a:off x="1116013" y="1412875"/>
            <a:ext cx="7848600" cy="576263"/>
          </a:xfrm>
        </p:spPr>
        <p:txBody>
          <a:bodyPr tIns="0"/>
          <a:lstStyle/>
          <a:p>
            <a:pPr marL="636588" indent="-609600" eaLnBrk="1" hangingPunct="1">
              <a:lnSpc>
                <a:spcPct val="90000"/>
              </a:lnSpc>
              <a:buFontTx/>
              <a:buNone/>
            </a:pPr>
            <a:endParaRPr lang="et-EE" altLang="et-EE" sz="700" b="1" i="1">
              <a:solidFill>
                <a:srgbClr val="320E04"/>
              </a:solidFill>
            </a:endParaRPr>
          </a:p>
          <a:p>
            <a:pPr marL="990600" lvl="1" indent="-533400" eaLnBrk="1" hangingPunct="1">
              <a:lnSpc>
                <a:spcPct val="90000"/>
              </a:lnSpc>
              <a:buFontTx/>
              <a:buNone/>
            </a:pPr>
            <a:r>
              <a:rPr lang="et-EE" altLang="et-EE" sz="2000" b="1" u="sng"/>
              <a:t>Ülesanne nr 3. Koostu struktuur ja selle analüüs 	</a:t>
            </a:r>
          </a:p>
        </p:txBody>
      </p:sp>
      <p:sp>
        <p:nvSpPr>
          <p:cNvPr id="6" name="Title 5">
            <a:extLst>
              <a:ext uri="{FF2B5EF4-FFF2-40B4-BE49-F238E27FC236}">
                <a16:creationId xmlns:a16="http://schemas.microsoft.com/office/drawing/2014/main" id="{472A1B15-2841-4C67-8689-65B438E47B6E}"/>
              </a:ext>
            </a:extLst>
          </p:cNvPr>
          <p:cNvSpPr>
            <a:spLocks/>
          </p:cNvSpPr>
          <p:nvPr/>
        </p:nvSpPr>
        <p:spPr bwMode="auto">
          <a:xfrm>
            <a:off x="250825" y="0"/>
            <a:ext cx="7561263" cy="7651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2. Masinaelementide struktuuranalüüs</a:t>
            </a:r>
          </a:p>
        </p:txBody>
      </p:sp>
      <p:sp>
        <p:nvSpPr>
          <p:cNvPr id="82949" name="Rectangle 8">
            <a:extLst>
              <a:ext uri="{FF2B5EF4-FFF2-40B4-BE49-F238E27FC236}">
                <a16:creationId xmlns:a16="http://schemas.microsoft.com/office/drawing/2014/main" id="{589B08A8-518C-40D6-86C4-02F6D2E332F9}"/>
              </a:ext>
            </a:extLst>
          </p:cNvPr>
          <p:cNvSpPr>
            <a:spLocks noChangeArrowheads="1"/>
          </p:cNvSpPr>
          <p:nvPr/>
        </p:nvSpPr>
        <p:spPr bwMode="auto">
          <a:xfrm>
            <a:off x="1476375" y="23495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t-EE" altLang="et-EE" sz="1800" b="1"/>
          </a:p>
          <a:p>
            <a:pPr eaLnBrk="1" hangingPunct="1">
              <a:spcBef>
                <a:spcPct val="0"/>
              </a:spcBef>
              <a:buFontTx/>
              <a:buNone/>
            </a:pPr>
            <a:r>
              <a:rPr lang="en-US" altLang="et-EE" sz="1800" b="1"/>
              <a:t>BAASelement (BE)</a:t>
            </a:r>
            <a:endParaRPr lang="et-EE" altLang="et-EE" sz="1800" b="1"/>
          </a:p>
          <a:p>
            <a:pPr eaLnBrk="1" hangingPunct="1">
              <a:spcBef>
                <a:spcPct val="0"/>
              </a:spcBef>
              <a:buFontTx/>
              <a:buNone/>
            </a:pPr>
            <a:r>
              <a:rPr lang="et-EE" altLang="et-EE" sz="1800" b="1"/>
              <a:t>laager </a:t>
            </a:r>
          </a:p>
          <a:p>
            <a:pPr eaLnBrk="1" hangingPunct="1">
              <a:spcBef>
                <a:spcPct val="0"/>
              </a:spcBef>
              <a:buFontTx/>
              <a:buNone/>
            </a:pPr>
            <a:endParaRPr lang="en-US" altLang="et-EE" sz="1800"/>
          </a:p>
          <a:p>
            <a:pPr eaLnBrk="1" hangingPunct="1">
              <a:spcBef>
                <a:spcPct val="0"/>
              </a:spcBef>
              <a:buFontTx/>
              <a:buNone/>
            </a:pPr>
            <a:r>
              <a:rPr lang="en-US" altLang="et-EE" sz="1800" b="1"/>
              <a:t>SIDEelement (SE)</a:t>
            </a:r>
            <a:endParaRPr lang="et-EE" altLang="et-EE" sz="1800" b="1"/>
          </a:p>
          <a:p>
            <a:pPr eaLnBrk="1" hangingPunct="1">
              <a:spcBef>
                <a:spcPct val="0"/>
              </a:spcBef>
              <a:buFontTx/>
              <a:buNone/>
            </a:pPr>
            <a:r>
              <a:rPr lang="et-EE" altLang="et-EE" sz="1800" b="1"/>
              <a:t>võll</a:t>
            </a:r>
            <a:r>
              <a:rPr lang="en-US" altLang="et-EE" sz="1800" b="1"/>
              <a:t> </a:t>
            </a:r>
          </a:p>
        </p:txBody>
      </p:sp>
      <p:pic>
        <p:nvPicPr>
          <p:cNvPr id="82950" name="Picture 9" descr="bevel geardox">
            <a:extLst>
              <a:ext uri="{FF2B5EF4-FFF2-40B4-BE49-F238E27FC236}">
                <a16:creationId xmlns:a16="http://schemas.microsoft.com/office/drawing/2014/main" id="{3687A875-CB4D-4C9E-AC82-FA399B362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060575"/>
            <a:ext cx="46767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Oval 10">
            <a:extLst>
              <a:ext uri="{FF2B5EF4-FFF2-40B4-BE49-F238E27FC236}">
                <a16:creationId xmlns:a16="http://schemas.microsoft.com/office/drawing/2014/main" id="{2068DE84-16FD-4841-8709-80BA98746F4C}"/>
              </a:ext>
            </a:extLst>
          </p:cNvPr>
          <p:cNvSpPr>
            <a:spLocks noChangeArrowheads="1"/>
          </p:cNvSpPr>
          <p:nvPr/>
        </p:nvSpPr>
        <p:spPr bwMode="auto">
          <a:xfrm>
            <a:off x="4356100" y="2060575"/>
            <a:ext cx="4319588" cy="23034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82952" name="Rectangle 11">
            <a:extLst>
              <a:ext uri="{FF2B5EF4-FFF2-40B4-BE49-F238E27FC236}">
                <a16:creationId xmlns:a16="http://schemas.microsoft.com/office/drawing/2014/main" id="{7B02EA2D-1557-4A08-B1EA-DDAB73EC243E}"/>
              </a:ext>
            </a:extLst>
          </p:cNvPr>
          <p:cNvSpPr>
            <a:spLocks noChangeArrowheads="1"/>
          </p:cNvSpPr>
          <p:nvPr/>
        </p:nvSpPr>
        <p:spPr bwMode="auto">
          <a:xfrm>
            <a:off x="4859338" y="4292600"/>
            <a:ext cx="3240087" cy="19431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82953" name="Rectangle 12">
            <a:extLst>
              <a:ext uri="{FF2B5EF4-FFF2-40B4-BE49-F238E27FC236}">
                <a16:creationId xmlns:a16="http://schemas.microsoft.com/office/drawing/2014/main" id="{F3798A76-9915-4F26-9ADB-89174993CADA}"/>
              </a:ext>
            </a:extLst>
          </p:cNvPr>
          <p:cNvSpPr>
            <a:spLocks noChangeArrowheads="1"/>
          </p:cNvSpPr>
          <p:nvPr/>
        </p:nvSpPr>
        <p:spPr bwMode="auto">
          <a:xfrm>
            <a:off x="4859338" y="5445125"/>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b="1"/>
              <a:t>võll, koonusratas ja laagrid.</a:t>
            </a:r>
          </a:p>
          <a:p>
            <a:pPr eaLnBrk="1" hangingPunct="1">
              <a:spcBef>
                <a:spcPct val="0"/>
              </a:spcBef>
              <a:buFontTx/>
              <a:buNone/>
            </a:pPr>
            <a:endParaRPr lang="et-EE" altLang="et-EE" sz="1800" b="1"/>
          </a:p>
        </p:txBody>
      </p:sp>
      <p:sp>
        <p:nvSpPr>
          <p:cNvPr id="82954" name="Rectangle 10">
            <a:extLst>
              <a:ext uri="{FF2B5EF4-FFF2-40B4-BE49-F238E27FC236}">
                <a16:creationId xmlns:a16="http://schemas.microsoft.com/office/drawing/2014/main" id="{0C62E808-8B71-44B4-A09C-B9652D2725E0}"/>
              </a:ext>
            </a:extLst>
          </p:cNvPr>
          <p:cNvSpPr>
            <a:spLocks noChangeArrowheads="1"/>
          </p:cNvSpPr>
          <p:nvPr/>
        </p:nvSpPr>
        <p:spPr bwMode="auto">
          <a:xfrm>
            <a:off x="4883150" y="5013325"/>
            <a:ext cx="3281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Arial" panose="020B0604020202020204" pitchFamily="34" charset="0"/>
              </a:defRPr>
            </a:lvl1pPr>
            <a:lvl2pPr marL="742950" indent="-285750">
              <a:spcBef>
                <a:spcPct val="20000"/>
              </a:spcBef>
              <a:buChar char="–"/>
              <a:tabLst>
                <a:tab pos="1257300" algn="l"/>
              </a:tabLst>
              <a:defRPr sz="2800">
                <a:solidFill>
                  <a:schemeClr val="tx1"/>
                </a:solidFill>
                <a:latin typeface="Arial" panose="020B0604020202020204" pitchFamily="34" charset="0"/>
              </a:defRPr>
            </a:lvl2pPr>
            <a:lvl3pPr marL="1143000" indent="-228600">
              <a:spcBef>
                <a:spcPct val="20000"/>
              </a:spcBef>
              <a:buChar char="•"/>
              <a:tabLst>
                <a:tab pos="1257300" algn="l"/>
              </a:tabLst>
              <a:defRPr sz="2400">
                <a:solidFill>
                  <a:schemeClr val="tx1"/>
                </a:solidFill>
                <a:latin typeface="Arial" panose="020B0604020202020204" pitchFamily="34" charset="0"/>
              </a:defRPr>
            </a:lvl3pPr>
            <a:lvl4pPr marL="1600200" indent="-228600">
              <a:spcBef>
                <a:spcPct val="20000"/>
              </a:spcBef>
              <a:buChar char="–"/>
              <a:tabLst>
                <a:tab pos="1257300" algn="l"/>
              </a:tabLst>
              <a:defRPr sz="2000">
                <a:solidFill>
                  <a:schemeClr val="tx1"/>
                </a:solidFill>
                <a:latin typeface="Arial" panose="020B0604020202020204" pitchFamily="34" charset="0"/>
              </a:defRPr>
            </a:lvl4pPr>
            <a:lvl5pPr marL="2057400" indent="-228600">
              <a:spcBef>
                <a:spcPct val="20000"/>
              </a:spcBef>
              <a:buChar char="»"/>
              <a:tabLst>
                <a:tab pos="125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7300" algn="l"/>
              </a:tabLst>
              <a:defRPr sz="2000">
                <a:solidFill>
                  <a:schemeClr val="tx1"/>
                </a:solidFill>
                <a:latin typeface="Arial" panose="020B0604020202020204" pitchFamily="34" charset="0"/>
              </a:defRPr>
            </a:lvl9pPr>
          </a:lstStyle>
          <a:p>
            <a:pPr algn="ctr" eaLnBrk="1" hangingPunct="1">
              <a:spcBef>
                <a:spcPct val="0"/>
              </a:spcBef>
              <a:buFontTx/>
              <a:buNone/>
            </a:pPr>
            <a:r>
              <a:rPr lang="et-EE" altLang="et-EE" sz="1800" b="1"/>
              <a:t>Koonusreduktori</a:t>
            </a:r>
            <a:r>
              <a:rPr lang="et-EE" altLang="et-EE" sz="1400" b="1"/>
              <a:t> </a:t>
            </a:r>
            <a:r>
              <a:rPr lang="et-EE" altLang="et-EE" sz="1800" b="1"/>
              <a:t>alamkoost:</a:t>
            </a:r>
          </a:p>
          <a:p>
            <a:pPr algn="ctr" eaLnBrk="1" hangingPunct="1">
              <a:spcBef>
                <a:spcPct val="0"/>
              </a:spcBef>
              <a:buFontTx/>
              <a:buNone/>
            </a:pPr>
            <a:r>
              <a:rPr lang="et-EE" altLang="et-EE" sz="1400" b="1"/>
              <a:t> </a:t>
            </a:r>
          </a:p>
        </p:txBody>
      </p:sp>
      <p:cxnSp>
        <p:nvCxnSpPr>
          <p:cNvPr id="15" name="Straight Arrow Connector 14">
            <a:extLst>
              <a:ext uri="{FF2B5EF4-FFF2-40B4-BE49-F238E27FC236}">
                <a16:creationId xmlns:a16="http://schemas.microsoft.com/office/drawing/2014/main" id="{CEFDB0B6-4357-47A1-8B40-B2385E50BB33}"/>
              </a:ext>
            </a:extLst>
          </p:cNvPr>
          <p:cNvCxnSpPr/>
          <p:nvPr/>
        </p:nvCxnSpPr>
        <p:spPr>
          <a:xfrm flipV="1">
            <a:off x="4211638" y="3789363"/>
            <a:ext cx="1512887"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1F8B25D-E37F-4DEC-8345-24560B49DA4E}"/>
              </a:ext>
            </a:extLst>
          </p:cNvPr>
          <p:cNvCxnSpPr/>
          <p:nvPr/>
        </p:nvCxnSpPr>
        <p:spPr>
          <a:xfrm flipV="1">
            <a:off x="3563938" y="3573463"/>
            <a:ext cx="1223962"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7" name="Rectangle 17">
            <a:extLst>
              <a:ext uri="{FF2B5EF4-FFF2-40B4-BE49-F238E27FC236}">
                <a16:creationId xmlns:a16="http://schemas.microsoft.com/office/drawing/2014/main" id="{262CB523-CD83-4D02-9E3C-A6CC03DD7603}"/>
              </a:ext>
            </a:extLst>
          </p:cNvPr>
          <p:cNvSpPr>
            <a:spLocks noChangeArrowheads="1"/>
          </p:cNvSpPr>
          <p:nvPr/>
        </p:nvSpPr>
        <p:spPr bwMode="auto">
          <a:xfrm>
            <a:off x="2195513" y="4221163"/>
            <a:ext cx="207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TÖÖelement (TE)</a:t>
            </a:r>
            <a:endParaRPr lang="et-EE" altLang="et-EE" sz="1800" b="1"/>
          </a:p>
          <a:p>
            <a:pPr eaLnBrk="1" hangingPunct="1">
              <a:spcBef>
                <a:spcPct val="0"/>
              </a:spcBef>
              <a:buFontTx/>
              <a:buNone/>
            </a:pPr>
            <a:r>
              <a:rPr lang="et-EE" altLang="et-EE" sz="1800" b="1"/>
              <a:t>koonusratas </a:t>
            </a:r>
          </a:p>
        </p:txBody>
      </p:sp>
      <p:cxnSp>
        <p:nvCxnSpPr>
          <p:cNvPr id="25" name="Straight Arrow Connector 24">
            <a:extLst>
              <a:ext uri="{FF2B5EF4-FFF2-40B4-BE49-F238E27FC236}">
                <a16:creationId xmlns:a16="http://schemas.microsoft.com/office/drawing/2014/main" id="{3E48C453-895D-479C-BD5D-580016B58838}"/>
              </a:ext>
            </a:extLst>
          </p:cNvPr>
          <p:cNvCxnSpPr/>
          <p:nvPr/>
        </p:nvCxnSpPr>
        <p:spPr>
          <a:xfrm>
            <a:off x="3708400" y="2924175"/>
            <a:ext cx="165576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9" name="Footer Placeholder 4">
            <a:extLst>
              <a:ext uri="{FF2B5EF4-FFF2-40B4-BE49-F238E27FC236}">
                <a16:creationId xmlns:a16="http://schemas.microsoft.com/office/drawing/2014/main" id="{E9258263-239F-4F10-AB26-34EB03DEAF90}"/>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TTÜ Mehaanika ja tööstustehnika instituut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2F8D25CA-485E-442E-BD48-53857F5D860C}"/>
              </a:ext>
            </a:extLst>
          </p:cNvPr>
          <p:cNvSpPr txBox="1">
            <a:spLocks noGrp="1"/>
          </p:cNvSpPr>
          <p:nvPr/>
        </p:nvSpPr>
        <p:spPr>
          <a:xfrm>
            <a:off x="3581400" y="6305550"/>
            <a:ext cx="2133600" cy="476250"/>
          </a:xfrm>
          <a:prstGeom prst="rect">
            <a:avLst/>
          </a:prstGeom>
          <a:noFill/>
        </p:spPr>
        <p:txBody>
          <a:bodyPr anchor="b"/>
          <a:lstStyle/>
          <a:p>
            <a:pPr algn="r" eaLnBrk="1" fontAlgn="auto" hangingPunct="1">
              <a:spcBef>
                <a:spcPts val="0"/>
              </a:spcBef>
              <a:spcAft>
                <a:spcPts val="0"/>
              </a:spcAft>
              <a:defRPr/>
            </a:pPr>
            <a:fld id="{AB5E1ABF-9437-4A80-B17F-7757E06D4933}" type="datetime1">
              <a:rPr lang="et-EE" sz="1200">
                <a:solidFill>
                  <a:schemeClr val="bg2">
                    <a:shade val="50000"/>
                    <a:satMod val="200000"/>
                  </a:schemeClr>
                </a:solidFill>
                <a:latin typeface="+mn-lt"/>
              </a:rPr>
              <a:pPr algn="r" eaLnBrk="1" fontAlgn="auto" hangingPunct="1">
                <a:spcBef>
                  <a:spcPts val="0"/>
                </a:spcBef>
                <a:spcAft>
                  <a:spcPts val="0"/>
                </a:spcAft>
                <a:defRPr/>
              </a:pPr>
              <a:t>27.01.2019</a:t>
            </a:fld>
            <a:endParaRPr lang="et-EE" sz="1200">
              <a:solidFill>
                <a:schemeClr val="bg2">
                  <a:shade val="50000"/>
                  <a:satMod val="200000"/>
                </a:schemeClr>
              </a:solidFill>
              <a:latin typeface="+mn-lt"/>
            </a:endParaRPr>
          </a:p>
        </p:txBody>
      </p:sp>
      <p:pic>
        <p:nvPicPr>
          <p:cNvPr id="11267" name="Picture 2" descr="klassifikatsioon">
            <a:extLst>
              <a:ext uri="{FF2B5EF4-FFF2-40B4-BE49-F238E27FC236}">
                <a16:creationId xmlns:a16="http://schemas.microsoft.com/office/drawing/2014/main" id="{37450822-7356-454C-93A4-97FCCEF29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84963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DC17052B-C2F2-4A21-AED1-0FA16205B363}"/>
              </a:ext>
            </a:extLst>
          </p:cNvPr>
          <p:cNvSpPr>
            <a:spLocks/>
          </p:cNvSpPr>
          <p:nvPr/>
        </p:nvSpPr>
        <p:spPr bwMode="auto">
          <a:xfrm>
            <a:off x="395288" y="0"/>
            <a:ext cx="8640762" cy="692150"/>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1.Masinaelementide konstrueerimise alused</a:t>
            </a:r>
          </a:p>
        </p:txBody>
      </p:sp>
      <p:sp>
        <p:nvSpPr>
          <p:cNvPr id="11269" name="Footer Placeholder 4">
            <a:extLst>
              <a:ext uri="{FF2B5EF4-FFF2-40B4-BE49-F238E27FC236}">
                <a16:creationId xmlns:a16="http://schemas.microsoft.com/office/drawing/2014/main" id="{5AF2E738-2612-4A23-A053-CBE2AF9B4BA2}"/>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9A5FD417-E1EA-4EBA-BDA8-FD7381002CD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739DD1D2-6837-48E8-A6DE-27A9FD2B649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3315" name="Subtitle 2">
            <a:extLst>
              <a:ext uri="{FF2B5EF4-FFF2-40B4-BE49-F238E27FC236}">
                <a16:creationId xmlns:a16="http://schemas.microsoft.com/office/drawing/2014/main" id="{07EAEF68-C67D-4C31-854D-654B9445E20E}"/>
              </a:ext>
            </a:extLst>
          </p:cNvPr>
          <p:cNvSpPr>
            <a:spLocks noGrp="1" noChangeArrowheads="1"/>
          </p:cNvSpPr>
          <p:nvPr>
            <p:ph type="subTitle" idx="4294967295"/>
          </p:nvPr>
        </p:nvSpPr>
        <p:spPr>
          <a:xfrm>
            <a:off x="900113" y="1484313"/>
            <a:ext cx="7848600" cy="5040312"/>
          </a:xfrm>
        </p:spPr>
        <p:txBody>
          <a:bodyPr tIns="0"/>
          <a:lstStyle/>
          <a:p>
            <a:pPr marL="636588" indent="-609600" eaLnBrk="1" hangingPunct="1">
              <a:lnSpc>
                <a:spcPct val="70000"/>
              </a:lnSpc>
              <a:buFontTx/>
              <a:buNone/>
            </a:pPr>
            <a:r>
              <a:rPr lang="et-EE" altLang="et-EE" sz="2000" b="1" u="sng"/>
              <a:t>Ülesanne nr 1. Masinaelementide elementaarfunktsioonid </a:t>
            </a:r>
          </a:p>
          <a:p>
            <a:pPr marL="990600" lvl="1" indent="-533400" eaLnBrk="1" hangingPunct="1">
              <a:lnSpc>
                <a:spcPct val="70000"/>
              </a:lnSpc>
              <a:buFontTx/>
              <a:buNone/>
            </a:pPr>
            <a:endParaRPr lang="et-EE" altLang="et-EE" sz="600" b="1"/>
          </a:p>
          <a:p>
            <a:pPr marL="990600" lvl="1" indent="-533400" eaLnBrk="1" hangingPunct="1">
              <a:lnSpc>
                <a:spcPct val="70000"/>
              </a:lnSpc>
              <a:buFontTx/>
              <a:buNone/>
            </a:pPr>
            <a:r>
              <a:rPr lang="et-EE" altLang="et-EE" sz="1800" b="1"/>
              <a:t>Mis on masinaelemendi ülesandeks masinas?</a:t>
            </a:r>
          </a:p>
          <a:p>
            <a:pPr marL="990600" lvl="1" indent="-533400" eaLnBrk="1" hangingPunct="1">
              <a:lnSpc>
                <a:spcPct val="70000"/>
              </a:lnSpc>
              <a:buFontTx/>
              <a:buNone/>
            </a:pPr>
            <a:endParaRPr lang="et-EE" altLang="et-EE" sz="600" b="1"/>
          </a:p>
          <a:p>
            <a:pPr marL="990600" lvl="1" indent="-533400" eaLnBrk="1" hangingPunct="1">
              <a:lnSpc>
                <a:spcPct val="70000"/>
              </a:lnSpc>
              <a:buFontTx/>
              <a:buAutoNum type="arabicPeriod"/>
            </a:pPr>
            <a:r>
              <a:rPr lang="et-EE" altLang="et-EE" sz="1800" b="1"/>
              <a:t>Detailid:</a:t>
            </a:r>
          </a:p>
          <a:p>
            <a:pPr marL="990600" lvl="1" indent="-533400" eaLnBrk="1" hangingPunct="1">
              <a:lnSpc>
                <a:spcPct val="70000"/>
              </a:lnSpc>
              <a:buFontTx/>
              <a:buNone/>
            </a:pPr>
            <a:r>
              <a:rPr lang="et-EE" altLang="et-EE" sz="1800"/>
              <a:t>- Hammasratas –  ? </a:t>
            </a:r>
          </a:p>
          <a:p>
            <a:pPr marL="990600" lvl="1" indent="-533400" eaLnBrk="1" hangingPunct="1">
              <a:lnSpc>
                <a:spcPct val="70000"/>
              </a:lnSpc>
              <a:buFontTx/>
              <a:buNone/>
            </a:pPr>
            <a:r>
              <a:rPr lang="et-EE" altLang="et-EE" sz="1800"/>
              <a:t>- Telg –?</a:t>
            </a:r>
          </a:p>
          <a:p>
            <a:pPr marL="990600" lvl="1" indent="-533400" eaLnBrk="1" hangingPunct="1">
              <a:lnSpc>
                <a:spcPct val="70000"/>
              </a:lnSpc>
              <a:buFontTx/>
              <a:buNone/>
            </a:pPr>
            <a:r>
              <a:rPr lang="et-EE" altLang="et-EE" sz="1800"/>
              <a:t>- Võll –?</a:t>
            </a:r>
          </a:p>
          <a:p>
            <a:pPr marL="990600" lvl="1" indent="-533400" eaLnBrk="1" hangingPunct="1">
              <a:lnSpc>
                <a:spcPct val="70000"/>
              </a:lnSpc>
              <a:buFontTx/>
              <a:buNone/>
            </a:pPr>
            <a:r>
              <a:rPr lang="et-EE" altLang="et-EE" sz="1800"/>
              <a:t>- Vedru – ?</a:t>
            </a:r>
          </a:p>
          <a:p>
            <a:pPr marL="1371600" lvl="2" indent="-457200" eaLnBrk="1" hangingPunct="1">
              <a:lnSpc>
                <a:spcPct val="70000"/>
              </a:lnSpc>
              <a:buFont typeface="Gill Sans MT" panose="020B0502020104020203" pitchFamily="34" charset="0"/>
              <a:buNone/>
            </a:pPr>
            <a:endParaRPr lang="et-EE" altLang="et-EE" sz="800"/>
          </a:p>
          <a:p>
            <a:pPr marL="990600" lvl="1" indent="-533400" eaLnBrk="1" hangingPunct="1">
              <a:lnSpc>
                <a:spcPct val="70000"/>
              </a:lnSpc>
              <a:buFontTx/>
              <a:buAutoNum type="arabicPeriod" startAt="2"/>
            </a:pPr>
            <a:r>
              <a:rPr lang="et-EE" altLang="et-EE" sz="1800" b="1"/>
              <a:t>Koostud:</a:t>
            </a:r>
          </a:p>
          <a:p>
            <a:pPr marL="990600" lvl="1" indent="-533400" eaLnBrk="1" hangingPunct="1">
              <a:lnSpc>
                <a:spcPct val="70000"/>
              </a:lnSpc>
              <a:buFontTx/>
              <a:buNone/>
            </a:pPr>
            <a:r>
              <a:rPr lang="et-EE" altLang="et-EE" sz="1800"/>
              <a:t>- Sidur –  ? </a:t>
            </a:r>
          </a:p>
          <a:p>
            <a:pPr marL="990600" lvl="1" indent="-533400" eaLnBrk="1" hangingPunct="1">
              <a:lnSpc>
                <a:spcPct val="70000"/>
              </a:lnSpc>
              <a:buFontTx/>
              <a:buNone/>
            </a:pPr>
            <a:r>
              <a:rPr lang="et-EE" altLang="et-EE" sz="1800"/>
              <a:t>- Laager –  ? </a:t>
            </a:r>
          </a:p>
          <a:p>
            <a:pPr marL="990600" lvl="1" indent="-533400" eaLnBrk="1" hangingPunct="1">
              <a:lnSpc>
                <a:spcPct val="70000"/>
              </a:lnSpc>
              <a:buFontTx/>
              <a:buNone/>
            </a:pPr>
            <a:r>
              <a:rPr lang="et-EE" altLang="et-EE" sz="1800"/>
              <a:t>- Reduktor –  ? </a:t>
            </a:r>
          </a:p>
          <a:p>
            <a:pPr marL="990600" lvl="1" indent="-533400" eaLnBrk="1" hangingPunct="1">
              <a:lnSpc>
                <a:spcPct val="70000"/>
              </a:lnSpc>
              <a:buFontTx/>
              <a:buNone/>
            </a:pPr>
            <a:r>
              <a:rPr lang="et-EE" altLang="et-EE" sz="1800"/>
              <a:t>- Ülekanne –  ? </a:t>
            </a:r>
          </a:p>
          <a:p>
            <a:pPr marL="990600" lvl="1" indent="-533400" eaLnBrk="1" hangingPunct="1">
              <a:lnSpc>
                <a:spcPct val="70000"/>
              </a:lnSpc>
              <a:buFontTx/>
              <a:buNone/>
            </a:pPr>
            <a:endParaRPr lang="et-EE" altLang="et-EE" sz="600"/>
          </a:p>
          <a:p>
            <a:pPr marL="990600" lvl="1" indent="-533400" eaLnBrk="1" hangingPunct="1">
              <a:lnSpc>
                <a:spcPct val="70000"/>
              </a:lnSpc>
              <a:buFontTx/>
              <a:buAutoNum type="arabicPeriod" startAt="3"/>
            </a:pPr>
            <a:r>
              <a:rPr lang="et-EE" altLang="et-EE" sz="1800" b="1"/>
              <a:t>Sõlmed</a:t>
            </a:r>
          </a:p>
          <a:p>
            <a:pPr marL="990600" lvl="1" indent="-533400" eaLnBrk="1" hangingPunct="1">
              <a:lnSpc>
                <a:spcPct val="70000"/>
              </a:lnSpc>
              <a:buFont typeface="Gill Sans MT" panose="020B0502020104020203" pitchFamily="34" charset="0"/>
              <a:buNone/>
            </a:pPr>
            <a:r>
              <a:rPr lang="et-EE" altLang="et-EE" sz="1800"/>
              <a:t>- Keermesliide –  ? </a:t>
            </a:r>
          </a:p>
          <a:p>
            <a:pPr marL="990600" lvl="1" indent="-533400" eaLnBrk="1" hangingPunct="1">
              <a:lnSpc>
                <a:spcPct val="70000"/>
              </a:lnSpc>
              <a:buFont typeface="Gill Sans MT" panose="020B0502020104020203" pitchFamily="34" charset="0"/>
              <a:buNone/>
            </a:pPr>
            <a:r>
              <a:rPr lang="et-EE" altLang="et-EE" sz="1800"/>
              <a:t>- Liistliide –  ? </a:t>
            </a:r>
          </a:p>
          <a:p>
            <a:pPr marL="990600" lvl="1" indent="-533400" eaLnBrk="1" hangingPunct="1">
              <a:lnSpc>
                <a:spcPct val="70000"/>
              </a:lnSpc>
              <a:buFont typeface="Gill Sans MT" panose="020B0502020104020203" pitchFamily="34" charset="0"/>
              <a:buNone/>
            </a:pPr>
            <a:r>
              <a:rPr lang="et-EE" altLang="et-EE" sz="1800"/>
              <a:t>- Neetliide –  ? </a:t>
            </a:r>
            <a:r>
              <a:rPr lang="et-EE" altLang="et-EE" sz="1800">
                <a:solidFill>
                  <a:srgbClr val="320E04"/>
                </a:solidFill>
              </a:rPr>
              <a:t> 	</a:t>
            </a:r>
          </a:p>
        </p:txBody>
      </p:sp>
      <p:sp>
        <p:nvSpPr>
          <p:cNvPr id="15365" name="Title 5">
            <a:extLst>
              <a:ext uri="{FF2B5EF4-FFF2-40B4-BE49-F238E27FC236}">
                <a16:creationId xmlns:a16="http://schemas.microsoft.com/office/drawing/2014/main" id="{415863BF-7ECB-4F8B-8F72-592B54AEFFF3}"/>
              </a:ext>
            </a:extLst>
          </p:cNvPr>
          <p:cNvSpPr>
            <a:spLocks/>
          </p:cNvSpPr>
          <p:nvPr/>
        </p:nvSpPr>
        <p:spPr bwMode="auto">
          <a:xfrm>
            <a:off x="395288" y="0"/>
            <a:ext cx="8353425"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13317" name="Footer Placeholder 4">
            <a:extLst>
              <a:ext uri="{FF2B5EF4-FFF2-40B4-BE49-F238E27FC236}">
                <a16:creationId xmlns:a16="http://schemas.microsoft.com/office/drawing/2014/main" id="{2A50999C-C7CD-4130-90EA-0BA5AB40709E}"/>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C57CC204-DCDC-47B2-B69A-471AB39E2517}"/>
              </a:ext>
            </a:extLst>
          </p:cNvPr>
          <p:cNvSpPr txBox="1">
            <a:spLocks noGrp="1"/>
          </p:cNvSpPr>
          <p:nvPr/>
        </p:nvSpPr>
        <p:spPr>
          <a:xfrm>
            <a:off x="3581400" y="6305550"/>
            <a:ext cx="2133600" cy="476250"/>
          </a:xfrm>
          <a:prstGeom prst="rect">
            <a:avLst/>
          </a:prstGeom>
          <a:noFill/>
        </p:spPr>
        <p:txBody>
          <a:bodyPr anchor="b"/>
          <a:lstStyle/>
          <a:p>
            <a:pPr algn="r" eaLnBrk="1" fontAlgn="auto" hangingPunct="1">
              <a:spcBef>
                <a:spcPts val="0"/>
              </a:spcBef>
              <a:spcAft>
                <a:spcPts val="0"/>
              </a:spcAft>
              <a:defRPr/>
            </a:pPr>
            <a:fld id="{739DD1D2-6837-48E8-A6DE-27A9FD2B6490}" type="datetime1">
              <a:rPr lang="et-EE" sz="1200">
                <a:solidFill>
                  <a:schemeClr val="bg2">
                    <a:shade val="50000"/>
                    <a:satMod val="200000"/>
                  </a:schemeClr>
                </a:solidFill>
                <a:latin typeface="+mn-lt"/>
              </a:rPr>
              <a:pPr algn="r" eaLnBrk="1" fontAlgn="auto" hangingPunct="1">
                <a:spcBef>
                  <a:spcPts val="0"/>
                </a:spcBef>
                <a:spcAft>
                  <a:spcPts val="0"/>
                </a:spcAft>
                <a:defRPr/>
              </a:pPr>
              <a:t>27.01.2019</a:t>
            </a:fld>
            <a:endParaRPr lang="et-EE" sz="1200">
              <a:solidFill>
                <a:schemeClr val="bg2">
                  <a:shade val="50000"/>
                  <a:satMod val="200000"/>
                </a:schemeClr>
              </a:solidFill>
              <a:latin typeface="+mn-lt"/>
            </a:endParaRPr>
          </a:p>
        </p:txBody>
      </p:sp>
      <p:sp>
        <p:nvSpPr>
          <p:cNvPr id="15363" name="Subtitle 2">
            <a:extLst>
              <a:ext uri="{FF2B5EF4-FFF2-40B4-BE49-F238E27FC236}">
                <a16:creationId xmlns:a16="http://schemas.microsoft.com/office/drawing/2014/main" id="{F9AB0EFE-45D3-41CD-AED3-5D9964EA4208}"/>
              </a:ext>
            </a:extLst>
          </p:cNvPr>
          <p:cNvSpPr>
            <a:spLocks noGrp="1" noChangeArrowheads="1"/>
          </p:cNvSpPr>
          <p:nvPr>
            <p:ph type="subTitle" idx="4294967295"/>
          </p:nvPr>
        </p:nvSpPr>
        <p:spPr>
          <a:xfrm>
            <a:off x="1116013" y="1268413"/>
            <a:ext cx="7848600" cy="5040312"/>
          </a:xfrm>
        </p:spPr>
        <p:txBody>
          <a:bodyPr tIns="0"/>
          <a:lstStyle/>
          <a:p>
            <a:pPr marL="636588" indent="-609600" eaLnBrk="1" hangingPunct="1">
              <a:lnSpc>
                <a:spcPct val="70000"/>
              </a:lnSpc>
              <a:buFontTx/>
              <a:buNone/>
            </a:pPr>
            <a:r>
              <a:rPr lang="et-EE" altLang="et-EE" sz="2000" b="1" u="sng"/>
              <a:t>Ülesanne nr 1. Masinaelementide elementaarfunktsioonid</a:t>
            </a:r>
            <a:r>
              <a:rPr lang="et-EE" altLang="et-EE" sz="3600" b="1" u="sng"/>
              <a:t> </a:t>
            </a:r>
          </a:p>
          <a:p>
            <a:pPr marL="990600" lvl="1" indent="-533400" eaLnBrk="1" hangingPunct="1">
              <a:lnSpc>
                <a:spcPct val="70000"/>
              </a:lnSpc>
              <a:buFontTx/>
              <a:buNone/>
            </a:pPr>
            <a:endParaRPr lang="et-EE" altLang="et-EE" sz="800" b="1"/>
          </a:p>
          <a:p>
            <a:pPr marL="990600" lvl="1" indent="-533400" eaLnBrk="1" hangingPunct="1">
              <a:lnSpc>
                <a:spcPct val="70000"/>
              </a:lnSpc>
              <a:buFontTx/>
              <a:buNone/>
            </a:pPr>
            <a:r>
              <a:rPr lang="et-EE" altLang="et-EE" sz="1800" b="1"/>
              <a:t>Mis on masinaelemendi ülesandeks masinas?</a:t>
            </a:r>
          </a:p>
          <a:p>
            <a:pPr marL="990600" lvl="1" indent="-533400" eaLnBrk="1" hangingPunct="1">
              <a:lnSpc>
                <a:spcPct val="70000"/>
              </a:lnSpc>
              <a:buFontTx/>
              <a:buNone/>
            </a:pPr>
            <a:endParaRPr lang="et-EE" altLang="et-EE" sz="1800" b="1"/>
          </a:p>
          <a:p>
            <a:pPr marL="990600" lvl="1" indent="-533400" eaLnBrk="1" hangingPunct="1">
              <a:lnSpc>
                <a:spcPct val="70000"/>
              </a:lnSpc>
              <a:buFontTx/>
              <a:buNone/>
            </a:pPr>
            <a:endParaRPr lang="et-EE" altLang="et-EE" sz="1800" b="1"/>
          </a:p>
          <a:p>
            <a:pPr marL="990600" lvl="1" indent="-533400" eaLnBrk="1" hangingPunct="1">
              <a:lnSpc>
                <a:spcPct val="70000"/>
              </a:lnSpc>
              <a:buFontTx/>
              <a:buAutoNum type="arabicPeriod"/>
            </a:pPr>
            <a:r>
              <a:rPr lang="et-EE" altLang="et-EE" sz="1800" b="1"/>
              <a:t>Detailid:</a:t>
            </a:r>
          </a:p>
          <a:p>
            <a:pPr marL="990600" lvl="1" indent="-533400" eaLnBrk="1" hangingPunct="1">
              <a:lnSpc>
                <a:spcPct val="70000"/>
              </a:lnSpc>
              <a:buFontTx/>
              <a:buAutoNum type="arabicPeriod"/>
            </a:pPr>
            <a:endParaRPr lang="et-EE" altLang="et-EE" sz="800" b="1"/>
          </a:p>
          <a:p>
            <a:pPr marL="990600" lvl="1" indent="-533400" eaLnBrk="1" hangingPunct="1">
              <a:lnSpc>
                <a:spcPct val="70000"/>
              </a:lnSpc>
              <a:buFontTx/>
              <a:buNone/>
            </a:pPr>
            <a:r>
              <a:rPr lang="et-EE" altLang="et-EE" sz="1800"/>
              <a:t>- Hammasratas –  ?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Telg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Võll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Vedru – ?</a:t>
            </a:r>
          </a:p>
          <a:p>
            <a:pPr marL="1371600" lvl="2" indent="-457200" eaLnBrk="1" hangingPunct="1">
              <a:lnSpc>
                <a:spcPct val="70000"/>
              </a:lnSpc>
              <a:buFont typeface="Gill Sans MT" panose="020B0502020104020203" pitchFamily="34" charset="0"/>
              <a:buNone/>
            </a:pPr>
            <a:endParaRPr lang="et-EE" altLang="et-EE" sz="1800"/>
          </a:p>
          <a:p>
            <a:pPr marL="990600" lvl="1" indent="-533400" eaLnBrk="1" hangingPunct="1">
              <a:lnSpc>
                <a:spcPct val="70000"/>
              </a:lnSpc>
              <a:buFontTx/>
              <a:buNone/>
            </a:pPr>
            <a:r>
              <a:rPr lang="et-EE" altLang="et-EE" sz="3200">
                <a:solidFill>
                  <a:srgbClr val="320E04"/>
                </a:solidFill>
              </a:rPr>
              <a:t>	</a:t>
            </a:r>
          </a:p>
        </p:txBody>
      </p:sp>
      <p:sp>
        <p:nvSpPr>
          <p:cNvPr id="16389" name="Title 5">
            <a:extLst>
              <a:ext uri="{FF2B5EF4-FFF2-40B4-BE49-F238E27FC236}">
                <a16:creationId xmlns:a16="http://schemas.microsoft.com/office/drawing/2014/main" id="{5D0390D9-E2B6-48ED-B1D8-2427CCF33916}"/>
              </a:ext>
            </a:extLst>
          </p:cNvPr>
          <p:cNvSpPr>
            <a:spLocks/>
          </p:cNvSpPr>
          <p:nvPr/>
        </p:nvSpPr>
        <p:spPr bwMode="auto">
          <a:xfrm>
            <a:off x="604838" y="-458788"/>
            <a:ext cx="8353425" cy="1196976"/>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15365" name="Footer Placeholder 4">
            <a:extLst>
              <a:ext uri="{FF2B5EF4-FFF2-40B4-BE49-F238E27FC236}">
                <a16:creationId xmlns:a16="http://schemas.microsoft.com/office/drawing/2014/main" id="{CE70943C-C852-49E3-B237-B35F4B0B0C53}"/>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263FF06B-3209-4022-B2ED-DF2578B69C1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03F511DF-DCB4-4ABF-AA80-0522EFB501E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7411" name="Subtitle 2">
            <a:extLst>
              <a:ext uri="{FF2B5EF4-FFF2-40B4-BE49-F238E27FC236}">
                <a16:creationId xmlns:a16="http://schemas.microsoft.com/office/drawing/2014/main" id="{A700481C-CAD0-40D2-9069-DC573DF749B0}"/>
              </a:ext>
            </a:extLst>
          </p:cNvPr>
          <p:cNvSpPr>
            <a:spLocks noGrp="1" noChangeArrowheads="1"/>
          </p:cNvSpPr>
          <p:nvPr>
            <p:ph type="subTitle" idx="4294967295"/>
          </p:nvPr>
        </p:nvSpPr>
        <p:spPr>
          <a:xfrm>
            <a:off x="1116013" y="1268413"/>
            <a:ext cx="7848600" cy="5113337"/>
          </a:xfrm>
        </p:spPr>
        <p:txBody>
          <a:bodyPr tIns="0"/>
          <a:lstStyle/>
          <a:p>
            <a:pPr marL="636588" indent="-609600" eaLnBrk="1" hangingPunct="1">
              <a:lnSpc>
                <a:spcPct val="70000"/>
              </a:lnSpc>
              <a:buFontTx/>
              <a:buNone/>
            </a:pPr>
            <a:endParaRPr lang="et-EE" altLang="et-EE" sz="300" u="sng">
              <a:solidFill>
                <a:srgbClr val="320E04"/>
              </a:solidFill>
            </a:endParaRPr>
          </a:p>
          <a:p>
            <a:pPr marL="636588" indent="-609600" eaLnBrk="1" hangingPunct="1">
              <a:lnSpc>
                <a:spcPct val="90000"/>
              </a:lnSpc>
              <a:spcBef>
                <a:spcPct val="0"/>
              </a:spcBef>
              <a:buFontTx/>
              <a:buNone/>
            </a:pPr>
            <a:r>
              <a:rPr lang="et-EE" altLang="et-EE" sz="2000" b="1" u="sng"/>
              <a:t>Ülesanne nr 1. Masinaelementide elementaarfunktsioonid </a:t>
            </a:r>
            <a:endParaRPr lang="et-EE" altLang="et-EE" sz="1800" b="1"/>
          </a:p>
          <a:p>
            <a:pPr marL="636588" indent="-609600" eaLnBrk="1" hangingPunct="1">
              <a:lnSpc>
                <a:spcPct val="90000"/>
              </a:lnSpc>
              <a:spcBef>
                <a:spcPct val="0"/>
              </a:spcBef>
              <a:buFontTx/>
              <a:buNone/>
            </a:pPr>
            <a:endParaRPr lang="et-EE" altLang="et-EE" sz="800" b="1"/>
          </a:p>
          <a:p>
            <a:pPr marL="636588" indent="-609600" eaLnBrk="1" hangingPunct="1">
              <a:lnSpc>
                <a:spcPct val="90000"/>
              </a:lnSpc>
              <a:spcBef>
                <a:spcPct val="0"/>
              </a:spcBef>
              <a:buFontTx/>
              <a:buNone/>
            </a:pPr>
            <a:r>
              <a:rPr lang="et-EE" altLang="et-EE" sz="1800" b="1"/>
              <a:t>	Mis on masinaelemendi ülesandeks masinas?</a:t>
            </a:r>
          </a:p>
          <a:p>
            <a:pPr marL="990600" lvl="1" indent="-533400" eaLnBrk="1" hangingPunct="1">
              <a:lnSpc>
                <a:spcPct val="70000"/>
              </a:lnSpc>
              <a:buFontTx/>
              <a:buNone/>
            </a:pPr>
            <a:endParaRPr lang="et-EE" altLang="et-EE" sz="1400"/>
          </a:p>
          <a:p>
            <a:pPr marL="990600" lvl="1" indent="-533400" eaLnBrk="1" hangingPunct="1">
              <a:lnSpc>
                <a:spcPct val="70000"/>
              </a:lnSpc>
              <a:buFontTx/>
              <a:buAutoNum type="arabicPeriod"/>
            </a:pPr>
            <a:r>
              <a:rPr lang="et-EE" altLang="et-EE" sz="1800" b="1"/>
              <a:t>Detailid:</a:t>
            </a:r>
          </a:p>
          <a:p>
            <a:pPr marL="990600" lvl="1" indent="-533400" eaLnBrk="1" hangingPunct="1">
              <a:lnSpc>
                <a:spcPct val="70000"/>
              </a:lnSpc>
              <a:buFontTx/>
              <a:buNone/>
            </a:pPr>
            <a:endParaRPr lang="et-EE" altLang="et-EE" sz="800" b="1"/>
          </a:p>
          <a:p>
            <a:pPr marL="990600" lvl="1" indent="-533400" eaLnBrk="1" hangingPunct="1">
              <a:lnSpc>
                <a:spcPct val="70000"/>
              </a:lnSpc>
              <a:buFontTx/>
              <a:buNone/>
            </a:pPr>
            <a:r>
              <a:rPr lang="et-EE" altLang="et-EE" sz="1800"/>
              <a:t>- </a:t>
            </a:r>
            <a:r>
              <a:rPr lang="et-EE" altLang="et-EE" sz="1800" b="1" i="1"/>
              <a:t>Hammasratas</a:t>
            </a:r>
            <a:r>
              <a:rPr lang="et-EE" altLang="et-EE" sz="1800"/>
              <a:t> –  muundab hambumises </a:t>
            </a:r>
          </a:p>
          <a:p>
            <a:pPr marL="990600" lvl="1" indent="-533400" eaLnBrk="1" hangingPunct="1">
              <a:lnSpc>
                <a:spcPct val="70000"/>
              </a:lnSpc>
              <a:buFontTx/>
              <a:buNone/>
            </a:pPr>
            <a:r>
              <a:rPr lang="et-EE" altLang="et-EE" sz="1800"/>
              <a:t>	ülekantva jõu rummu pöördemomendiks.</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Telg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Võll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Vedru – ?</a:t>
            </a:r>
          </a:p>
          <a:p>
            <a:pPr marL="1371600" lvl="2" indent="-457200" eaLnBrk="1" hangingPunct="1">
              <a:lnSpc>
                <a:spcPct val="70000"/>
              </a:lnSpc>
              <a:buFont typeface="Gill Sans MT" panose="020B0502020104020203" pitchFamily="34" charset="0"/>
              <a:buNone/>
            </a:pPr>
            <a:endParaRPr lang="et-EE" altLang="et-EE" sz="1800"/>
          </a:p>
          <a:p>
            <a:pPr marL="990600" lvl="1" indent="-533400" eaLnBrk="1" hangingPunct="1">
              <a:lnSpc>
                <a:spcPct val="70000"/>
              </a:lnSpc>
              <a:buFont typeface="Gill Sans MT" panose="020B0502020104020203" pitchFamily="34" charset="0"/>
              <a:buAutoNum type="arabicPeriod"/>
            </a:pPr>
            <a:endParaRPr lang="et-EE" altLang="et-EE"/>
          </a:p>
          <a:p>
            <a:pPr marL="990600" lvl="1" indent="-533400" algn="ctr" eaLnBrk="1" hangingPunct="1">
              <a:lnSpc>
                <a:spcPct val="70000"/>
              </a:lnSpc>
              <a:buFont typeface="Verdana" panose="020B0604030504040204" pitchFamily="34" charset="0"/>
              <a:buAutoNum type="arabicPeriod"/>
            </a:pPr>
            <a:r>
              <a:rPr lang="et-EE" altLang="et-EE" sz="300">
                <a:solidFill>
                  <a:srgbClr val="320E04"/>
                </a:solidFill>
              </a:rPr>
              <a:t> 	</a:t>
            </a:r>
          </a:p>
        </p:txBody>
      </p:sp>
      <p:sp>
        <p:nvSpPr>
          <p:cNvPr id="6" name="Title 5">
            <a:extLst>
              <a:ext uri="{FF2B5EF4-FFF2-40B4-BE49-F238E27FC236}">
                <a16:creationId xmlns:a16="http://schemas.microsoft.com/office/drawing/2014/main" id="{E3963D6C-29D2-40C7-AE4D-B7E4D888A287}"/>
              </a:ext>
            </a:extLst>
          </p:cNvPr>
          <p:cNvSpPr>
            <a:spLocks/>
          </p:cNvSpPr>
          <p:nvPr/>
        </p:nvSpPr>
        <p:spPr bwMode="auto">
          <a:xfrm>
            <a:off x="395288" y="0"/>
            <a:ext cx="8313737" cy="620713"/>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pic>
        <p:nvPicPr>
          <p:cNvPr id="17413" name="Picture 7" descr="hammasratas">
            <a:extLst>
              <a:ext uri="{FF2B5EF4-FFF2-40B4-BE49-F238E27FC236}">
                <a16:creationId xmlns:a16="http://schemas.microsoft.com/office/drawing/2014/main" id="{CAA5F91C-14FD-4AC1-8F47-D3D50EA75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141663"/>
            <a:ext cx="25923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Oval 8">
            <a:extLst>
              <a:ext uri="{FF2B5EF4-FFF2-40B4-BE49-F238E27FC236}">
                <a16:creationId xmlns:a16="http://schemas.microsoft.com/office/drawing/2014/main" id="{F0973156-B430-48E2-86B1-7C0B343234DD}"/>
              </a:ext>
            </a:extLst>
          </p:cNvPr>
          <p:cNvSpPr>
            <a:spLocks noChangeArrowheads="1"/>
          </p:cNvSpPr>
          <p:nvPr/>
        </p:nvSpPr>
        <p:spPr bwMode="auto">
          <a:xfrm flipH="1">
            <a:off x="8243888" y="4652963"/>
            <a:ext cx="71437" cy="73025"/>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t-EE" altLang="et-EE" sz="1800"/>
              <a:t>                   </a:t>
            </a:r>
            <a:endParaRPr lang="en-US" altLang="et-EE" sz="1800"/>
          </a:p>
        </p:txBody>
      </p:sp>
      <p:sp>
        <p:nvSpPr>
          <p:cNvPr id="17415" name="Rectangle 9">
            <a:extLst>
              <a:ext uri="{FF2B5EF4-FFF2-40B4-BE49-F238E27FC236}">
                <a16:creationId xmlns:a16="http://schemas.microsoft.com/office/drawing/2014/main" id="{4F5A284A-50FF-4099-9B0A-A7E3931ACF44}"/>
              </a:ext>
            </a:extLst>
          </p:cNvPr>
          <p:cNvSpPr>
            <a:spLocks noChangeArrowheads="1"/>
          </p:cNvSpPr>
          <p:nvPr/>
        </p:nvSpPr>
        <p:spPr bwMode="auto">
          <a:xfrm>
            <a:off x="6516688" y="6021388"/>
            <a:ext cx="2322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http://pritamgear.com/index.php</a:t>
            </a:r>
          </a:p>
        </p:txBody>
      </p:sp>
      <p:sp>
        <p:nvSpPr>
          <p:cNvPr id="17416" name="Rectangle 11">
            <a:extLst>
              <a:ext uri="{FF2B5EF4-FFF2-40B4-BE49-F238E27FC236}">
                <a16:creationId xmlns:a16="http://schemas.microsoft.com/office/drawing/2014/main" id="{14541317-0CDF-4324-AEDC-CAD468696D33}"/>
              </a:ext>
            </a:extLst>
          </p:cNvPr>
          <p:cNvSpPr>
            <a:spLocks noChangeArrowheads="1"/>
          </p:cNvSpPr>
          <p:nvPr/>
        </p:nvSpPr>
        <p:spPr bwMode="auto">
          <a:xfrm>
            <a:off x="6732588" y="5734050"/>
            <a:ext cx="19764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b="1"/>
              <a:t>Reduktori hammasrattad</a:t>
            </a:r>
            <a:endParaRPr lang="en-US" altLang="et-EE" sz="1200" b="1"/>
          </a:p>
        </p:txBody>
      </p:sp>
      <p:sp>
        <p:nvSpPr>
          <p:cNvPr id="17417" name="Oval 12">
            <a:extLst>
              <a:ext uri="{FF2B5EF4-FFF2-40B4-BE49-F238E27FC236}">
                <a16:creationId xmlns:a16="http://schemas.microsoft.com/office/drawing/2014/main" id="{2D1B42F0-1A5B-45FD-B2CE-2E4AE57F06DA}"/>
              </a:ext>
            </a:extLst>
          </p:cNvPr>
          <p:cNvSpPr>
            <a:spLocks noChangeArrowheads="1"/>
          </p:cNvSpPr>
          <p:nvPr/>
        </p:nvSpPr>
        <p:spPr bwMode="auto">
          <a:xfrm flipH="1">
            <a:off x="7019925" y="4581525"/>
            <a:ext cx="71438" cy="73025"/>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t-EE" altLang="et-EE" sz="1800"/>
              <a:t> </a:t>
            </a:r>
            <a:endParaRPr lang="en-US" altLang="et-EE" sz="1800"/>
          </a:p>
        </p:txBody>
      </p:sp>
      <p:sp>
        <p:nvSpPr>
          <p:cNvPr id="17418" name="Footer Placeholder 4">
            <a:extLst>
              <a:ext uri="{FF2B5EF4-FFF2-40B4-BE49-F238E27FC236}">
                <a16:creationId xmlns:a16="http://schemas.microsoft.com/office/drawing/2014/main" id="{2F0858A7-012C-4934-B9B7-9F520CBD5FFB}"/>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E74699A0-E354-4AFE-8E6F-9AC3B50EB96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2209D14-5AE7-4F7A-88ED-6085FBE3DE72}"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9459" name="Subtitle 2">
            <a:extLst>
              <a:ext uri="{FF2B5EF4-FFF2-40B4-BE49-F238E27FC236}">
                <a16:creationId xmlns:a16="http://schemas.microsoft.com/office/drawing/2014/main" id="{0F6BDFB8-C8E7-4361-9331-A639F1B2AB18}"/>
              </a:ext>
            </a:extLst>
          </p:cNvPr>
          <p:cNvSpPr>
            <a:spLocks noGrp="1" noChangeArrowheads="1"/>
          </p:cNvSpPr>
          <p:nvPr>
            <p:ph type="subTitle" idx="4294967295"/>
          </p:nvPr>
        </p:nvSpPr>
        <p:spPr>
          <a:xfrm>
            <a:off x="971550" y="1268413"/>
            <a:ext cx="7993063" cy="5113337"/>
          </a:xfrm>
        </p:spPr>
        <p:txBody>
          <a:bodyPr tIns="0"/>
          <a:lstStyle/>
          <a:p>
            <a:pPr marL="636588" indent="-609600" eaLnBrk="1" hangingPunct="1">
              <a:lnSpc>
                <a:spcPct val="70000"/>
              </a:lnSpc>
              <a:buFontTx/>
              <a:buNone/>
            </a:pPr>
            <a:endParaRPr lang="et-EE" altLang="et-EE" sz="300" u="sng">
              <a:solidFill>
                <a:srgbClr val="320E04"/>
              </a:solidFill>
            </a:endParaRPr>
          </a:p>
          <a:p>
            <a:pPr marL="636588" indent="-609600" eaLnBrk="1" hangingPunct="1">
              <a:lnSpc>
                <a:spcPct val="90000"/>
              </a:lnSpc>
              <a:spcBef>
                <a:spcPct val="0"/>
              </a:spcBef>
              <a:buFontTx/>
              <a:buNone/>
            </a:pPr>
            <a:r>
              <a:rPr lang="et-EE" altLang="et-EE" sz="2000" b="1" u="sng"/>
              <a:t>Ülesanne nr 1. Masinaelementide elementaarfunktsioonid</a:t>
            </a:r>
            <a:r>
              <a:rPr lang="et-EE" altLang="et-EE" sz="2400" b="1" u="sng"/>
              <a:t> </a:t>
            </a:r>
          </a:p>
          <a:p>
            <a:pPr marL="636588" indent="-609600" eaLnBrk="1" hangingPunct="1">
              <a:lnSpc>
                <a:spcPct val="90000"/>
              </a:lnSpc>
              <a:spcBef>
                <a:spcPct val="0"/>
              </a:spcBef>
              <a:buFontTx/>
              <a:buNone/>
            </a:pPr>
            <a:endParaRPr lang="et-EE" altLang="et-EE" sz="900" b="1" u="sng"/>
          </a:p>
          <a:p>
            <a:pPr marL="636588" indent="-609600" eaLnBrk="1" hangingPunct="1">
              <a:lnSpc>
                <a:spcPct val="90000"/>
              </a:lnSpc>
              <a:spcBef>
                <a:spcPct val="0"/>
              </a:spcBef>
              <a:buFontTx/>
              <a:buNone/>
            </a:pPr>
            <a:r>
              <a:rPr lang="et-EE" altLang="et-EE" sz="1800" b="1"/>
              <a:t>	Mis on masinaelemendi ülesandeks masinas?</a:t>
            </a:r>
          </a:p>
          <a:p>
            <a:pPr marL="990600" lvl="1" indent="-533400" eaLnBrk="1" hangingPunct="1">
              <a:lnSpc>
                <a:spcPct val="70000"/>
              </a:lnSpc>
              <a:buFontTx/>
              <a:buNone/>
            </a:pPr>
            <a:endParaRPr lang="et-EE" altLang="et-EE" sz="2400" b="1"/>
          </a:p>
          <a:p>
            <a:pPr marL="990600" lvl="1" indent="-533400" eaLnBrk="1" hangingPunct="1">
              <a:lnSpc>
                <a:spcPct val="70000"/>
              </a:lnSpc>
              <a:buFontTx/>
              <a:buAutoNum type="arabicPeriod"/>
            </a:pPr>
            <a:r>
              <a:rPr lang="et-EE" altLang="et-EE" sz="1800" b="1"/>
              <a:t>Detailid:</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 Hammasratas –  muundab </a:t>
            </a:r>
          </a:p>
          <a:p>
            <a:pPr marL="990600" lvl="1" indent="-533400" eaLnBrk="1" hangingPunct="1">
              <a:lnSpc>
                <a:spcPct val="70000"/>
              </a:lnSpc>
              <a:buFontTx/>
              <a:buNone/>
            </a:pPr>
            <a:r>
              <a:rPr lang="et-EE" altLang="et-EE" sz="1800"/>
              <a:t>hambumises ülekantva jõu </a:t>
            </a:r>
          </a:p>
          <a:p>
            <a:pPr marL="990600" lvl="1" indent="-533400" eaLnBrk="1" hangingPunct="1">
              <a:lnSpc>
                <a:spcPct val="70000"/>
              </a:lnSpc>
              <a:buFontTx/>
              <a:buNone/>
            </a:pPr>
            <a:r>
              <a:rPr lang="et-EE" altLang="et-EE" sz="1800"/>
              <a:t>rummu pöördemomendiks.</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a:t>
            </a:r>
            <a:r>
              <a:rPr lang="et-EE" altLang="et-EE" sz="1800" b="1" i="1"/>
              <a:t>Telg</a:t>
            </a:r>
            <a:r>
              <a:rPr lang="et-EE" altLang="et-EE" sz="1800" i="1"/>
              <a:t> </a:t>
            </a:r>
            <a:r>
              <a:rPr lang="et-EE" altLang="et-EE" sz="1800"/>
              <a:t>– kannab masinate pöörlevaid</a:t>
            </a:r>
          </a:p>
          <a:p>
            <a:pPr marL="990600" lvl="1" indent="-533400" eaLnBrk="1" hangingPunct="1">
              <a:lnSpc>
                <a:spcPct val="70000"/>
              </a:lnSpc>
              <a:buFontTx/>
              <a:buNone/>
            </a:pPr>
            <a:r>
              <a:rPr lang="et-EE" altLang="et-EE" sz="1800"/>
              <a:t> osi, kandedetail</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Võll – ?</a:t>
            </a:r>
          </a:p>
          <a:p>
            <a:pPr marL="990600" lvl="1" indent="-533400" eaLnBrk="1" hangingPunct="1">
              <a:lnSpc>
                <a:spcPct val="70000"/>
              </a:lnSpc>
              <a:buFontTx/>
              <a:buNone/>
            </a:pPr>
            <a:endParaRPr lang="et-EE" altLang="et-EE" sz="1800"/>
          </a:p>
          <a:p>
            <a:pPr marL="990600" lvl="1" indent="-533400" eaLnBrk="1" hangingPunct="1">
              <a:lnSpc>
                <a:spcPct val="70000"/>
              </a:lnSpc>
              <a:buFontTx/>
              <a:buNone/>
            </a:pPr>
            <a:r>
              <a:rPr lang="et-EE" altLang="et-EE" sz="1800"/>
              <a:t>- Vedru – ?</a:t>
            </a:r>
          </a:p>
          <a:p>
            <a:pPr marL="1371600" lvl="2" indent="-457200" eaLnBrk="1" hangingPunct="1">
              <a:lnSpc>
                <a:spcPct val="70000"/>
              </a:lnSpc>
              <a:buFont typeface="Gill Sans MT" panose="020B0502020104020203" pitchFamily="34" charset="0"/>
              <a:buNone/>
            </a:pPr>
            <a:endParaRPr lang="et-EE" altLang="et-EE" sz="1800"/>
          </a:p>
          <a:p>
            <a:pPr marL="990600" lvl="1" indent="-533400" eaLnBrk="1" hangingPunct="1">
              <a:lnSpc>
                <a:spcPct val="70000"/>
              </a:lnSpc>
              <a:buFontTx/>
              <a:buAutoNum type="arabicPeriod" startAt="2"/>
            </a:pPr>
            <a:r>
              <a:rPr lang="et-EE" altLang="et-EE" sz="300">
                <a:solidFill>
                  <a:srgbClr val="320E04"/>
                </a:solidFill>
              </a:rPr>
              <a:t>	</a:t>
            </a:r>
          </a:p>
        </p:txBody>
      </p:sp>
      <p:sp>
        <p:nvSpPr>
          <p:cNvPr id="6" name="Title 5">
            <a:extLst>
              <a:ext uri="{FF2B5EF4-FFF2-40B4-BE49-F238E27FC236}">
                <a16:creationId xmlns:a16="http://schemas.microsoft.com/office/drawing/2014/main" id="{B2DE94AC-DF5F-4A66-8AF5-FE6ADB3C2202}"/>
              </a:ext>
            </a:extLst>
          </p:cNvPr>
          <p:cNvSpPr>
            <a:spLocks/>
          </p:cNvSpPr>
          <p:nvPr/>
        </p:nvSpPr>
        <p:spPr bwMode="auto">
          <a:xfrm>
            <a:off x="323850" y="0"/>
            <a:ext cx="8820150" cy="549275"/>
          </a:xfrm>
          <a:prstGeom prst="rect">
            <a:avLst/>
          </a:prstGeom>
          <a:noFill/>
          <a:ln w="9525">
            <a:noFill/>
            <a:miter lim="800000"/>
            <a:headEnd/>
            <a:tailEnd/>
          </a:ln>
        </p:spPr>
        <p:txBody>
          <a:bodyPr anchor="b"/>
          <a:lstStyle/>
          <a:p>
            <a:pPr eaLnBrk="1" hangingPunct="1">
              <a:defRPr/>
            </a:pPr>
            <a:r>
              <a:rPr lang="et-EE" sz="2800" b="1" u="sng" dirty="0">
                <a:solidFill>
                  <a:schemeClr val="tx2"/>
                </a:solidFill>
                <a:latin typeface="+mj-lt"/>
                <a:ea typeface="+mj-ea"/>
                <a:cs typeface="+mj-cs"/>
              </a:rPr>
              <a:t>1. Masinaelementide konstrueerimise alused</a:t>
            </a:r>
          </a:p>
        </p:txBody>
      </p:sp>
      <p:sp>
        <p:nvSpPr>
          <p:cNvPr id="19461" name="Rectangle 7">
            <a:extLst>
              <a:ext uri="{FF2B5EF4-FFF2-40B4-BE49-F238E27FC236}">
                <a16:creationId xmlns:a16="http://schemas.microsoft.com/office/drawing/2014/main" id="{7C8CB5AD-E702-4FF3-994D-708504FAC2E5}"/>
              </a:ext>
            </a:extLst>
          </p:cNvPr>
          <p:cNvSpPr>
            <a:spLocks noChangeArrowheads="1"/>
          </p:cNvSpPr>
          <p:nvPr/>
        </p:nvSpPr>
        <p:spPr bwMode="auto">
          <a:xfrm>
            <a:off x="5148263" y="5876925"/>
            <a:ext cx="3773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http://commons.wikimedia.org/wiki/File:Train_axle.jpg</a:t>
            </a:r>
          </a:p>
        </p:txBody>
      </p:sp>
      <p:pic>
        <p:nvPicPr>
          <p:cNvPr id="19462" name="Picture 8" descr="telg">
            <a:extLst>
              <a:ext uri="{FF2B5EF4-FFF2-40B4-BE49-F238E27FC236}">
                <a16:creationId xmlns:a16="http://schemas.microsoft.com/office/drawing/2014/main" id="{1A9A965B-AF35-4F64-B4B2-3365F7DFA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924175"/>
            <a:ext cx="35274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9">
            <a:extLst>
              <a:ext uri="{FF2B5EF4-FFF2-40B4-BE49-F238E27FC236}">
                <a16:creationId xmlns:a16="http://schemas.microsoft.com/office/drawing/2014/main" id="{1A29BEF1-F0F2-450B-B659-607CCB607306}"/>
              </a:ext>
            </a:extLst>
          </p:cNvPr>
          <p:cNvSpPr>
            <a:spLocks noChangeArrowheads="1"/>
          </p:cNvSpPr>
          <p:nvPr/>
        </p:nvSpPr>
        <p:spPr bwMode="auto">
          <a:xfrm>
            <a:off x="6732588" y="5589588"/>
            <a:ext cx="1379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b="1"/>
              <a:t>Vaguni ratta telg</a:t>
            </a:r>
            <a:endParaRPr lang="en-US" altLang="et-EE" sz="1200" b="1"/>
          </a:p>
        </p:txBody>
      </p:sp>
      <p:sp>
        <p:nvSpPr>
          <p:cNvPr id="19464" name="Footer Placeholder 4">
            <a:extLst>
              <a:ext uri="{FF2B5EF4-FFF2-40B4-BE49-F238E27FC236}">
                <a16:creationId xmlns:a16="http://schemas.microsoft.com/office/drawing/2014/main" id="{1EA7A01A-D456-49F5-B325-7DC058CEF625}"/>
              </a:ext>
            </a:extLst>
          </p:cNvPr>
          <p:cNvSpPr txBox="1">
            <a:spLocks noGrp="1"/>
          </p:cNvSpPr>
          <p:nvPr/>
        </p:nvSpPr>
        <p:spPr bwMode="auto">
          <a:xfrm>
            <a:off x="20510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2521</TotalTime>
  <Words>1866</Words>
  <Application>Microsoft Office PowerPoint</Application>
  <PresentationFormat>Ekraaniseanss (4:3)</PresentationFormat>
  <Paragraphs>582</Paragraphs>
  <Slides>40</Slides>
  <Notes>40</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40</vt:i4>
      </vt:variant>
    </vt:vector>
  </HeadingPairs>
  <TitlesOfParts>
    <vt:vector size="48" baseType="lpstr">
      <vt:lpstr>Arial</vt:lpstr>
      <vt:lpstr>Calibri</vt:lpstr>
      <vt:lpstr>Gill Sans MT</vt:lpstr>
      <vt:lpstr>Wingdings 2</vt:lpstr>
      <vt:lpstr>Wingdings</vt:lpstr>
      <vt:lpstr>Verdana</vt:lpstr>
      <vt:lpstr>Times New Roman</vt:lpstr>
      <vt:lpstr>Default Design</vt:lpstr>
      <vt:lpstr>MASINAELEMENDID - PROJEKT</vt:lpstr>
      <vt:lpstr>MASINAELEMENDID - PROJEKT</vt:lpstr>
      <vt:lpstr>1.Masinaelementide konstrueerimise alused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Alina</cp:lastModifiedBy>
  <cp:revision>564</cp:revision>
  <dcterms:created xsi:type="dcterms:W3CDTF">2011-08-24T10:00:17Z</dcterms:created>
  <dcterms:modified xsi:type="dcterms:W3CDTF">2019-01-27T18:26:22Z</dcterms:modified>
</cp:coreProperties>
</file>